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3" r:id="rId15"/>
    <p:sldId id="292" r:id="rId16"/>
    <p:sldId id="293" r:id="rId17"/>
    <p:sldId id="301" r:id="rId18"/>
    <p:sldId id="294" r:id="rId19"/>
    <p:sldId id="314" r:id="rId20"/>
    <p:sldId id="304" r:id="rId21"/>
    <p:sldId id="315" r:id="rId22"/>
    <p:sldId id="302"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7" autoAdjust="0"/>
    <p:restoredTop sz="94618" autoAdjust="0"/>
  </p:normalViewPr>
  <p:slideViewPr>
    <p:cSldViewPr snapToGrid="0" showGuides="1">
      <p:cViewPr varScale="1">
        <p:scale>
          <a:sx n="116" d="100"/>
          <a:sy n="116" d="100"/>
        </p:scale>
        <p:origin x="438" y="102"/>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enku.baidu.com/view/0d8ed705590216fc700abb68a98271fe910eaf1e.htm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9.xml"/><Relationship Id="rId5" Type="http://schemas.openxmlformats.org/officeDocument/2006/relationships/tags" Target="../tags/tag21.xml"/><Relationship Id="rId4" Type="http://schemas.openxmlformats.org/officeDocument/2006/relationships/tags" Target="../tags/tag2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Layout" Target="../slideLayouts/slideLayout9.xml"/><Relationship Id="rId4" Type="http://schemas.openxmlformats.org/officeDocument/2006/relationships/tags" Target="../tags/tag27.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9.xml"/><Relationship Id="rId5" Type="http://schemas.openxmlformats.org/officeDocument/2006/relationships/tags" Target="../tags/tag39.xml"/><Relationship Id="rId4" Type="http://schemas.openxmlformats.org/officeDocument/2006/relationships/tags" Target="../tags/tag3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9.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9.xml"/><Relationship Id="rId1" Type="http://schemas.openxmlformats.org/officeDocument/2006/relationships/tags" Target="../tags/tag4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4.JPG"/><Relationship Id="rId4"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Layout" Target="../slideLayouts/slideLayout9.xml"/><Relationship Id="rId4" Type="http://schemas.openxmlformats.org/officeDocument/2006/relationships/tags" Target="../tags/tag52.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5.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slideLayout" Target="../slideLayouts/slideLayout9.xml"/><Relationship Id="rId10" Type="http://schemas.openxmlformats.org/officeDocument/2006/relationships/image" Target="../media/image19.png"/><Relationship Id="rId4" Type="http://schemas.openxmlformats.org/officeDocument/2006/relationships/tags" Target="../tags/tag56.xml"/><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smtClean="0">
                <a:solidFill>
                  <a:schemeClr val="tx1">
                    <a:lumMod val="75000"/>
                    <a:lumOff val="25000"/>
                  </a:schemeClr>
                </a:solidFill>
              </a:rPr>
              <a:t>需求分析</a:t>
            </a:r>
            <a:endParaRPr lang="en-US" altLang="zh-CN" sz="8000" dirty="0" smtClean="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smtClean="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smtClean="0">
                <a:solidFill>
                  <a:schemeClr val="tx1">
                    <a:lumMod val="50000"/>
                    <a:lumOff val="50000"/>
                  </a:schemeClr>
                </a:solidFill>
                <a:latin typeface="微软雅黑" panose="020B0503020204020204" charset="-122"/>
                <a:ea typeface="微软雅黑" panose="020B0503020204020204" charset="-122"/>
              </a:rPr>
              <a:t> </a:t>
            </a:r>
            <a:r>
              <a:rPr lang="zh-CN" altLang="en-US" sz="3200" dirty="0" smtClean="0">
                <a:solidFill>
                  <a:schemeClr val="tx1">
                    <a:lumMod val="50000"/>
                    <a:lumOff val="50000"/>
                  </a:schemeClr>
                </a:solidFill>
                <a:latin typeface="微软雅黑" panose="020B0503020204020204" charset="-122"/>
                <a:ea typeface="微软雅黑" panose="020B0503020204020204" charset="-122"/>
              </a:rPr>
              <a:t>指导</a:t>
            </a:r>
            <a:r>
              <a:rPr lang="zh-CN" altLang="en-US" sz="3200" dirty="0">
                <a:solidFill>
                  <a:schemeClr val="tx1">
                    <a:lumMod val="50000"/>
                    <a:lumOff val="50000"/>
                  </a:schemeClr>
                </a:solidFill>
                <a:latin typeface="微软雅黑" panose="020B0503020204020204" charset="-122"/>
                <a:ea typeface="微软雅黑" panose="020B0503020204020204" charset="-122"/>
              </a:rPr>
              <a:t>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smtClean="0">
                <a:solidFill>
                  <a:schemeClr val="tx1">
                    <a:lumMod val="50000"/>
                    <a:lumOff val="50000"/>
                  </a:schemeClr>
                </a:solidFill>
                <a:latin typeface="微软雅黑" panose="020B0503020204020204" charset="-122"/>
                <a:ea typeface="微软雅黑" panose="020B0503020204020204" charset="-122"/>
              </a:rPr>
              <a:t>   </a:t>
            </a:r>
            <a:r>
              <a:rPr lang="en-US" altLang="zh-CN" sz="3200" dirty="0" smtClean="0">
                <a:solidFill>
                  <a:schemeClr val="tx1">
                    <a:lumMod val="50000"/>
                    <a:lumOff val="50000"/>
                  </a:schemeClr>
                </a:solidFill>
                <a:latin typeface="微软雅黑" panose="020B0503020204020204" charset="-122"/>
                <a:ea typeface="微软雅黑" panose="020B0503020204020204" charset="-122"/>
              </a:rPr>
              <a:t>	 </a:t>
            </a:r>
            <a:r>
              <a:rPr lang="zh-CN" altLang="en-US" sz="3200" dirty="0" smtClean="0">
                <a:solidFill>
                  <a:schemeClr val="tx1">
                    <a:lumMod val="50000"/>
                    <a:lumOff val="50000"/>
                  </a:schemeClr>
                </a:solidFill>
                <a:latin typeface="微软雅黑" panose="020B0503020204020204" charset="-122"/>
                <a:ea typeface="微软雅黑" panose="020B0503020204020204" charset="-122"/>
              </a:rPr>
              <a:t>报告</a:t>
            </a:r>
            <a:r>
              <a:rPr lang="zh-CN" altLang="en-US" sz="3200" dirty="0">
                <a:solidFill>
                  <a:schemeClr val="tx1">
                    <a:lumMod val="50000"/>
                    <a:lumOff val="50000"/>
                  </a:schemeClr>
                </a:solidFill>
                <a:latin typeface="微软雅黑" panose="020B0503020204020204" charset="-122"/>
                <a:ea typeface="微软雅黑" panose="020B0503020204020204" charset="-122"/>
              </a:rPr>
              <a:t>小组：</a:t>
            </a:r>
            <a:r>
              <a:rPr lang="en-US" altLang="zh-CN" sz="3200" b="1" dirty="0" smtClean="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smtClean="0">
                <a:solidFill>
                  <a:schemeClr val="tx1">
                    <a:lumMod val="50000"/>
                    <a:lumOff val="50000"/>
                  </a:schemeClr>
                </a:solidFill>
                <a:latin typeface="微软雅黑" panose="020B0503020204020204" charset="-122"/>
                <a:ea typeface="微软雅黑" panose="020B0503020204020204" charset="-122"/>
              </a:rPr>
              <a:t>     </a:t>
            </a:r>
            <a:r>
              <a:rPr lang="zh-CN" altLang="en-US" sz="3200" dirty="0" smtClean="0">
                <a:solidFill>
                  <a:schemeClr val="tx1">
                    <a:lumMod val="50000"/>
                    <a:lumOff val="50000"/>
                  </a:schemeClr>
                </a:solidFill>
                <a:latin typeface="微软雅黑" panose="020B0503020204020204" charset="-122"/>
                <a:ea typeface="微软雅黑" panose="020B0503020204020204" charset="-122"/>
              </a:rPr>
              <a:t> 组长</a:t>
            </a:r>
            <a:r>
              <a:rPr lang="zh-CN" altLang="en-US" sz="3200" dirty="0">
                <a:solidFill>
                  <a:schemeClr val="tx1">
                    <a:lumMod val="50000"/>
                    <a:lumOff val="50000"/>
                  </a:schemeClr>
                </a:solidFill>
                <a:latin typeface="微软雅黑" panose="020B0503020204020204" charset="-122"/>
                <a:ea typeface="微软雅黑" panose="020B0503020204020204" charset="-122"/>
              </a:rPr>
              <a:t>：</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b="1" dirty="0" smtClean="0">
                <a:solidFill>
                  <a:srgbClr val="C00000"/>
                </a:solidFill>
                <a:latin typeface="方正宋刻本秀楷简体" panose="02000000000000000000" charset="-122"/>
                <a:ea typeface="方正宋刻本秀楷简体" panose="02000000000000000000" charset="-122"/>
              </a:rPr>
              <a:t>  </a:t>
            </a:r>
            <a:r>
              <a:rPr lang="en-US" altLang="zh-CN" sz="3200" b="1" dirty="0" smtClean="0">
                <a:solidFill>
                  <a:srgbClr val="C00000"/>
                </a:solidFill>
                <a:latin typeface="方正宋刻本秀楷简体" panose="02000000000000000000" charset="-122"/>
                <a:ea typeface="方正宋刻本秀楷简体" panose="02000000000000000000" charset="-122"/>
              </a:rPr>
              <a:t>	    </a:t>
            </a:r>
            <a:r>
              <a:rPr lang="zh-CN" altLang="en-US" sz="3200" b="1" dirty="0" smtClean="0">
                <a:solidFill>
                  <a:srgbClr val="C00000"/>
                </a:solidFill>
                <a:latin typeface="方正宋刻本秀楷简体" panose="02000000000000000000" charset="-122"/>
                <a:ea typeface="方正宋刻本秀楷简体" panose="02000000000000000000" charset="-122"/>
              </a:rPr>
              <a:t> </a:t>
            </a:r>
            <a:r>
              <a:rPr lang="zh-CN" altLang="en-US" sz="3200" dirty="0" smtClean="0">
                <a:solidFill>
                  <a:schemeClr val="tx1">
                    <a:lumMod val="50000"/>
                    <a:lumOff val="50000"/>
                  </a:schemeClr>
                </a:solidFill>
                <a:latin typeface="微软雅黑" panose="020B0503020204020204" charset="-122"/>
                <a:ea typeface="微软雅黑" panose="020B0503020204020204" charset="-122"/>
              </a:rPr>
              <a:t>组员</a:t>
            </a:r>
            <a:r>
              <a:rPr lang="zh-CN" altLang="en-US" sz="3200" dirty="0">
                <a:solidFill>
                  <a:schemeClr val="tx1">
                    <a:lumMod val="50000"/>
                    <a:lumOff val="50000"/>
                  </a:schemeClr>
                </a:solidFill>
                <a:latin typeface="微软雅黑" panose="020B0503020204020204" charset="-122"/>
                <a:ea typeface="微软雅黑" panose="020B0503020204020204" charset="-122"/>
              </a:rPr>
              <a:t>：</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dirty="0" smtClean="0">
                <a:ea typeface="等线" panose="02010600030101010101" pitchFamily="2" charset="-122"/>
                <a:cs typeface="Times New Roman" panose="02020603050405020304" pitchFamily="18" charset="0"/>
              </a:rPr>
              <a:t>：</a:t>
            </a:r>
            <a:r>
              <a:rPr lang="zh-CN" altLang="zh-CN" b="1" u="sng" dirty="0" smtClean="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a:t>
            </a:r>
            <a:r>
              <a:rPr lang="zh-CN" altLang="zh-CN" b="1" u="sng" dirty="0" smtClean="0">
                <a:ea typeface="等线" panose="02010600030101010101" pitchFamily="2" charset="-122"/>
                <a:cs typeface="Times New Roman" panose="02020603050405020304" pitchFamily="18" charset="0"/>
              </a:rPr>
              <a:t>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zh-CN" altLang="zh-CN" b="1" dirty="0" smtClean="0">
                <a:ea typeface="等线" panose="02010600030101010101" pitchFamily="2" charset="-122"/>
                <a:cs typeface="Times New Roman" panose="02020603050405020304" pitchFamily="18" charset="0"/>
              </a:rPr>
              <a:t>：</a:t>
            </a:r>
            <a:r>
              <a:rPr lang="en-US" altLang="zh-CN" b="1" u="sng" dirty="0" smtClean="0">
                <a:ea typeface="等线" panose="02010600030101010101" pitchFamily="2" charset="-122"/>
                <a:cs typeface="Times New Roman" panose="02020603050405020304" pitchFamily="18" charset="0"/>
              </a:rPr>
              <a:t>GB/T 9385-2008</a:t>
            </a:r>
            <a:endParaRPr lang="zh-CN" altLang="en-US" dirty="0"/>
          </a:p>
        </p:txBody>
      </p:sp>
      <p:sp>
        <p:nvSpPr>
          <p:cNvPr id="7" name="矩形 6"/>
          <p:cNvSpPr/>
          <p:nvPr/>
        </p:nvSpPr>
        <p:spPr>
          <a:xfrm>
            <a:off x="4977238" y="5720563"/>
            <a:ext cx="4496276" cy="652335"/>
          </a:xfrm>
          <a:prstGeom prst="rect">
            <a:avLst/>
          </a:prstGeom>
        </p:spPr>
        <p:txBody>
          <a:bodyPr wrap="square">
            <a:spAutoFit/>
          </a:bodyPr>
          <a:lstStyle/>
          <a:p>
            <a:pPr indent="304800"/>
            <a:r>
              <a:rPr lang="en-US"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hlinkClick r:id="rId5"/>
              </a:rPr>
              <a:t>https://wenku.baidu.com/view/0d8ed705590216fc700abb68a98271fe910eaf1e.html</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 xmlns:a16="http://schemas.microsoft.com/office/drawing/2014/main" id="{E864DE68-6B36-42ED-A719-C7B5E5A668A9}"/>
              </a:ext>
            </a:extLst>
          </p:cNvPr>
          <p:cNvGrpSpPr/>
          <p:nvPr>
            <p:custDataLst>
              <p:tags r:id="rId1"/>
            </p:custDataLst>
          </p:nvPr>
        </p:nvGrpSpPr>
        <p:grpSpPr>
          <a:xfrm>
            <a:off x="8812630" y="2235148"/>
            <a:ext cx="923544" cy="2724912"/>
            <a:chOff x="6703060" y="2235148"/>
            <a:chExt cx="923544" cy="2724912"/>
          </a:xfrm>
        </p:grpSpPr>
        <p:sp>
          <p:nvSpPr>
            <p:cNvPr id="3" name="平行四边形 2">
              <a:extLst>
                <a:ext uri="{FF2B5EF4-FFF2-40B4-BE49-F238E27FC236}">
                  <a16:creationId xmlns="" xmlns:a16="http://schemas.microsoft.com/office/drawing/2014/main" id="{CB4588D7-7FB6-4641-B6DE-36767D7E7FC5}"/>
                </a:ext>
              </a:extLst>
            </p:cNvPr>
            <p:cNvSpPr/>
            <p:nvPr/>
          </p:nvSpPr>
          <p:spPr>
            <a:xfrm flipH="1">
              <a:off x="6703060" y="2235148"/>
              <a:ext cx="923544" cy="136245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a:solidFill>
                    <a:schemeClr val="accent4">
                      <a:lumMod val="50000"/>
                    </a:schemeClr>
                  </a:solidFill>
                </a:rPr>
                <a:t>4</a:t>
              </a:r>
            </a:p>
          </p:txBody>
        </p:sp>
        <p:sp>
          <p:nvSpPr>
            <p:cNvPr id="4" name="平行四边形 3">
              <a:extLst>
                <a:ext uri="{FF2B5EF4-FFF2-40B4-BE49-F238E27FC236}">
                  <a16:creationId xmlns=""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9" name="千图PPT彼岸天：ID 8661124库_组合 33">
            <a:extLst>
              <a:ext uri="{FF2B5EF4-FFF2-40B4-BE49-F238E27FC236}">
                <a16:creationId xmlns="" xmlns:a16="http://schemas.microsoft.com/office/drawing/2014/main" id="{A7D1255D-9240-4BBF-AB18-F54E4EC44DC7}"/>
              </a:ext>
            </a:extLst>
          </p:cNvPr>
          <p:cNvGrpSpPr/>
          <p:nvPr>
            <p:custDataLst>
              <p:tags r:id="rId2"/>
            </p:custDataLst>
          </p:nvPr>
        </p:nvGrpSpPr>
        <p:grpSpPr>
          <a:xfrm>
            <a:off x="6429656" y="2299701"/>
            <a:ext cx="923544" cy="2724912"/>
            <a:chOff x="4565396" y="2235148"/>
            <a:chExt cx="923544" cy="2724912"/>
          </a:xfrm>
        </p:grpSpPr>
        <p:sp>
          <p:nvSpPr>
            <p:cNvPr id="10" name="平行四边形 9">
              <a:extLst>
                <a:ext uri="{FF2B5EF4-FFF2-40B4-BE49-F238E27FC236}">
                  <a16:creationId xmlns="" xmlns:a16="http://schemas.microsoft.com/office/drawing/2014/main" id="{8A504EC4-C160-4ADF-AD6F-6F81D0ADC165}"/>
                </a:ext>
              </a:extLst>
            </p:cNvPr>
            <p:cNvSpPr/>
            <p:nvPr/>
          </p:nvSpPr>
          <p:spPr>
            <a:xfrm>
              <a:off x="4565396" y="2235148"/>
              <a:ext cx="923544" cy="136245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a:solidFill>
                    <a:schemeClr val="accent2">
                      <a:lumMod val="50000"/>
                    </a:schemeClr>
                  </a:solidFill>
                </a:rPr>
                <a:t>2</a:t>
              </a:r>
            </a:p>
          </p:txBody>
        </p:sp>
        <p:sp>
          <p:nvSpPr>
            <p:cNvPr id="11" name="平行四边形 10">
              <a:extLst>
                <a:ext uri="{FF2B5EF4-FFF2-40B4-BE49-F238E27FC236}">
                  <a16:creationId xmlns="" xmlns:a16="http://schemas.microsoft.com/office/drawing/2014/main" id="{64776727-9E78-457E-8347-0AAF38A85C7E}"/>
                </a:ext>
              </a:extLst>
            </p:cNvPr>
            <p:cNvSpPr/>
            <p:nvPr/>
          </p:nvSpPr>
          <p:spPr>
            <a:xfrm flipV="1">
              <a:off x="4565396" y="3597604"/>
              <a:ext cx="923544" cy="1362456"/>
            </a:xfrm>
            <a:prstGeom prst="parallelogram">
              <a:avLst>
                <a:gd name="adj" fmla="val 32216"/>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任意多边形: 形状 19">
              <a:extLst>
                <a:ext uri="{FF2B5EF4-FFF2-40B4-BE49-F238E27FC236}">
                  <a16:creationId xmlns="" xmlns:a16="http://schemas.microsoft.com/office/drawing/2014/main" id="{9E22287A-00FE-4415-8B55-09ADFA1B457C}"/>
                </a:ext>
              </a:extLst>
            </p:cNvPr>
            <p:cNvSpPr>
              <a:spLocks noChangeAspect="1"/>
            </p:cNvSpPr>
            <p:nvPr/>
          </p:nvSpPr>
          <p:spPr bwMode="auto">
            <a:xfrm>
              <a:off x="4824793" y="4240957"/>
              <a:ext cx="493232" cy="492714"/>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algn="ctr"/>
              <a:endParaRPr/>
            </a:p>
          </p:txBody>
        </p:sp>
      </p:grpSp>
      <p:grpSp>
        <p:nvGrpSpPr>
          <p:cNvPr id="16" name="千图PPT彼岸天：ID 8661124库_组合 1">
            <a:extLst>
              <a:ext uri="{FF2B5EF4-FFF2-40B4-BE49-F238E27FC236}">
                <a16:creationId xmlns="" xmlns:a16="http://schemas.microsoft.com/office/drawing/2014/main" id="{9261C033-7869-4D8B-A2E1-B0A7644C323E}"/>
              </a:ext>
            </a:extLst>
          </p:cNvPr>
          <p:cNvGrpSpPr/>
          <p:nvPr>
            <p:custDataLst>
              <p:tags r:id="rId3"/>
            </p:custDataLst>
          </p:nvPr>
        </p:nvGrpSpPr>
        <p:grpSpPr>
          <a:xfrm>
            <a:off x="5280687" y="2665461"/>
            <a:ext cx="923544" cy="1993392"/>
            <a:chOff x="3593592" y="2600908"/>
            <a:chExt cx="923544" cy="1993392"/>
          </a:xfrm>
        </p:grpSpPr>
        <p:sp>
          <p:nvSpPr>
            <p:cNvPr id="17" name="平行四边形 16">
              <a:extLst>
                <a:ext uri="{FF2B5EF4-FFF2-40B4-BE49-F238E27FC236}">
                  <a16:creationId xmlns="" xmlns:a16="http://schemas.microsoft.com/office/drawing/2014/main" id="{5FFE0CCC-D89E-4170-B044-13DE3817C871}"/>
                </a:ext>
              </a:extLst>
            </p:cNvPr>
            <p:cNvSpPr/>
            <p:nvPr/>
          </p:nvSpPr>
          <p:spPr>
            <a:xfrm>
              <a:off x="3593592" y="2600908"/>
              <a:ext cx="923544" cy="99669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a:solidFill>
                    <a:schemeClr val="accent1">
                      <a:lumMod val="50000"/>
                    </a:schemeClr>
                  </a:solidFill>
                </a:rPr>
                <a:t>1</a:t>
              </a:r>
            </a:p>
          </p:txBody>
        </p:sp>
        <p:sp>
          <p:nvSpPr>
            <p:cNvPr id="18" name="平行四边形 17">
              <a:extLst>
                <a:ext uri="{FF2B5EF4-FFF2-40B4-BE49-F238E27FC236}">
                  <a16:creationId xmlns="" xmlns:a16="http://schemas.microsoft.com/office/drawing/2014/main" id="{3AEA510E-4BFD-4130-B63A-0B982EAA06D2}"/>
                </a:ext>
              </a:extLst>
            </p:cNvPr>
            <p:cNvSpPr/>
            <p:nvPr/>
          </p:nvSpPr>
          <p:spPr>
            <a:xfrm flipV="1">
              <a:off x="3593592" y="3597604"/>
              <a:ext cx="923544" cy="996696"/>
            </a:xfrm>
            <a:prstGeom prst="parallelogram">
              <a:avLst>
                <a:gd name="adj" fmla="val 32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0">
              <a:extLst>
                <a:ext uri="{FF2B5EF4-FFF2-40B4-BE49-F238E27FC236}">
                  <a16:creationId xmlns="" xmlns:a16="http://schemas.microsoft.com/office/drawing/2014/main" id="{7C7216F3-E332-4A1D-9B97-B7A2D9176561}"/>
                </a:ext>
              </a:extLst>
            </p:cNvPr>
            <p:cNvSpPr>
              <a:spLocks/>
            </p:cNvSpPr>
            <p:nvPr/>
          </p:nvSpPr>
          <p:spPr bwMode="auto">
            <a:xfrm>
              <a:off x="3880590" y="4008278"/>
              <a:ext cx="428132" cy="35188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 xmlns:a16="http://schemas.microsoft.com/office/drawing/2014/main" id="{67A907FE-D121-4258-ACAE-94E427406494}"/>
              </a:ext>
            </a:extLst>
          </p:cNvPr>
          <p:cNvGrpSpPr/>
          <p:nvPr>
            <p:custDataLst>
              <p:tags r:id="rId4"/>
            </p:custDataLst>
          </p:nvPr>
        </p:nvGrpSpPr>
        <p:grpSpPr>
          <a:xfrm>
            <a:off x="9907089" y="2740279"/>
            <a:ext cx="923544" cy="1993392"/>
            <a:chOff x="7674864" y="2600908"/>
            <a:chExt cx="923544" cy="1993392"/>
          </a:xfrm>
        </p:grpSpPr>
        <p:sp>
          <p:nvSpPr>
            <p:cNvPr id="24" name="平行四边形 23">
              <a:extLst>
                <a:ext uri="{FF2B5EF4-FFF2-40B4-BE49-F238E27FC236}">
                  <a16:creationId xmlns="" xmlns:a16="http://schemas.microsoft.com/office/drawing/2014/main" id="{7B8E6C60-1B93-48D9-98A4-23EDA179C8EB}"/>
                </a:ext>
              </a:extLst>
            </p:cNvPr>
            <p:cNvSpPr/>
            <p:nvPr/>
          </p:nvSpPr>
          <p:spPr>
            <a:xfrm flipH="1">
              <a:off x="7674864" y="2600908"/>
              <a:ext cx="923544" cy="99669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a:solidFill>
                    <a:schemeClr val="accent6">
                      <a:lumMod val="75000"/>
                    </a:schemeClr>
                  </a:solidFill>
                </a:rPr>
                <a:t>5</a:t>
              </a:r>
            </a:p>
          </p:txBody>
        </p:sp>
        <p:sp>
          <p:nvSpPr>
            <p:cNvPr id="25" name="平行四边形 24">
              <a:extLst>
                <a:ext uri="{FF2B5EF4-FFF2-40B4-BE49-F238E27FC236}">
                  <a16:creationId xmlns=""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grpSp>
        <p:nvGrpSpPr>
          <p:cNvPr id="30" name="千图PPT彼岸天：ID 8661124库_组合 34">
            <a:extLst>
              <a:ext uri="{FF2B5EF4-FFF2-40B4-BE49-F238E27FC236}">
                <a16:creationId xmlns="" xmlns:a16="http://schemas.microsoft.com/office/drawing/2014/main" id="{16BAA5A7-D1AE-4AC8-A0E9-1B414A8CF8D5}"/>
              </a:ext>
            </a:extLst>
          </p:cNvPr>
          <p:cNvGrpSpPr/>
          <p:nvPr>
            <p:custDataLst>
              <p:tags r:id="rId5"/>
            </p:custDataLst>
          </p:nvPr>
        </p:nvGrpSpPr>
        <p:grpSpPr>
          <a:xfrm>
            <a:off x="7524115" y="2600908"/>
            <a:ext cx="1117600" cy="2604914"/>
            <a:chOff x="5537200" y="2665461"/>
            <a:chExt cx="1117600" cy="2604914"/>
          </a:xfrm>
        </p:grpSpPr>
        <p:sp>
          <p:nvSpPr>
            <p:cNvPr id="31" name="梯形 30">
              <a:extLst>
                <a:ext uri="{FF2B5EF4-FFF2-40B4-BE49-F238E27FC236}">
                  <a16:creationId xmlns="" xmlns:a16="http://schemas.microsoft.com/office/drawing/2014/main" id="{55AD7DCD-ACC2-45E7-A668-1B8520E99EDF}"/>
                </a:ext>
              </a:extLst>
            </p:cNvPr>
            <p:cNvSpPr/>
            <p:nvPr/>
          </p:nvSpPr>
          <p:spPr>
            <a:xfrm>
              <a:off x="5537200" y="2665461"/>
              <a:ext cx="1117600" cy="932143"/>
            </a:xfrm>
            <a:prstGeom prst="trapezoid">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a:solidFill>
                    <a:schemeClr val="accent3">
                      <a:lumMod val="75000"/>
                    </a:schemeClr>
                  </a:solidFill>
                </a:rPr>
                <a:t>3</a:t>
              </a:r>
            </a:p>
          </p:txBody>
        </p:sp>
        <p:sp>
          <p:nvSpPr>
            <p:cNvPr id="32" name="梯形 31">
              <a:extLst>
                <a:ext uri="{FF2B5EF4-FFF2-40B4-BE49-F238E27FC236}">
                  <a16:creationId xmlns="" xmlns:a16="http://schemas.microsoft.com/office/drawing/2014/main" id="{41F75F32-7617-464A-9A14-598A25384C05}"/>
                </a:ext>
              </a:extLst>
            </p:cNvPr>
            <p:cNvSpPr/>
            <p:nvPr/>
          </p:nvSpPr>
          <p:spPr>
            <a:xfrm flipV="1">
              <a:off x="5537200" y="3597604"/>
              <a:ext cx="1117600" cy="1672771"/>
            </a:xfrm>
            <a:prstGeom prst="trapezoid">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任意多边形: 形状 22">
              <a:extLst>
                <a:ext uri="{FF2B5EF4-FFF2-40B4-BE49-F238E27FC236}">
                  <a16:creationId xmlns="" xmlns:a16="http://schemas.microsoft.com/office/drawing/2014/main" id="{D84F37C3-2C3B-45AA-9869-BB5209DD2FF5}"/>
                </a:ext>
              </a:extLst>
            </p:cNvPr>
            <p:cNvSpPr>
              <a:spLocks/>
            </p:cNvSpPr>
            <p:nvPr/>
          </p:nvSpPr>
          <p:spPr bwMode="auto">
            <a:xfrm>
              <a:off x="5762625" y="4202051"/>
              <a:ext cx="666750" cy="61685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70040" y="3176764"/>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gridCol w="4516143"/>
                <a:gridCol w="4516143"/>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系统</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97878" y="1719743"/>
            <a:ext cx="4148956" cy="4830882"/>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smtClean="0">
                <a:solidFill>
                  <a:schemeClr val="tx1">
                    <a:lumMod val="75000"/>
                    <a:lumOff val="25000"/>
                  </a:schemeClr>
                </a:solidFill>
              </a:rPr>
              <a:t>如下图所示：</a:t>
            </a:r>
          </a:p>
        </p:txBody>
      </p:sp>
      <p:sp>
        <p:nvSpPr>
          <p:cNvPr id="23" name="文本框 22"/>
          <p:cNvSpPr txBox="1"/>
          <p:nvPr/>
        </p:nvSpPr>
        <p:spPr>
          <a:xfrm>
            <a:off x="6499153" y="1241443"/>
            <a:ext cx="3871709" cy="535531"/>
          </a:xfrm>
          <a:prstGeom prst="rect">
            <a:avLst/>
          </a:prstGeom>
          <a:noFill/>
        </p:spPr>
        <p:txBody>
          <a:bodyPr wrap="square" rtlCol="0" anchor="ctr">
            <a:spAutoFit/>
          </a:bodyPr>
          <a:lstStyle/>
          <a:p>
            <a:pPr>
              <a:lnSpc>
                <a:spcPct val="120000"/>
              </a:lnSpc>
            </a:pPr>
            <a:r>
              <a:rPr lang="zh-CN" altLang="en-US" sz="2400" dirty="0" smtClean="0">
                <a:solidFill>
                  <a:schemeClr val="tx1">
                    <a:lumMod val="75000"/>
                    <a:lumOff val="25000"/>
                  </a:schemeClr>
                </a:solidFill>
              </a:rPr>
              <a:t>参考界面：光荣三国志</a:t>
            </a:r>
            <a:r>
              <a:rPr lang="en-US" altLang="zh-CN" sz="2400" dirty="0" smtClean="0">
                <a:solidFill>
                  <a:schemeClr val="tx1">
                    <a:lumMod val="75000"/>
                    <a:lumOff val="25000"/>
                  </a:schemeClr>
                </a:solidFill>
              </a:rPr>
              <a:t>3</a:t>
            </a:r>
            <a:endParaRPr lang="zh-CN" altLang="en-US" sz="2400" dirty="0" smtClean="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153" y="2020329"/>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 xmlns:a16="http://schemas.microsoft.com/office/drawing/2014/main" id="{0AE40A7D-8BDB-4A96-8AC0-663E20DFE0FC}"/>
              </a:ext>
            </a:extLst>
          </p:cNvPr>
          <p:cNvGrpSpPr/>
          <p:nvPr/>
        </p:nvGrpSpPr>
        <p:grpSpPr>
          <a:xfrm>
            <a:off x="5002358" y="1739395"/>
            <a:ext cx="6636028" cy="171700"/>
            <a:chOff x="3649523" y="2421476"/>
            <a:chExt cx="6636028" cy="171700"/>
          </a:xfrm>
        </p:grpSpPr>
        <p:cxnSp>
          <p:nvCxnSpPr>
            <p:cNvPr id="3" name="Straight Connector 26">
              <a:extLst>
                <a:ext uri="{FF2B5EF4-FFF2-40B4-BE49-F238E27FC236}">
                  <a16:creationId xmlns="" xmlns:a16="http://schemas.microsoft.com/office/drawing/2014/main" id="{596795FF-A507-47FF-9C70-BE3BD8BAA010}"/>
                </a:ext>
              </a:extLst>
            </p:cNvPr>
            <p:cNvCxnSpPr/>
            <p:nvPr/>
          </p:nvCxnSpPr>
          <p:spPr>
            <a:xfrm>
              <a:off x="3805238" y="2511334"/>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4" name="Group 27">
              <a:extLst>
                <a:ext uri="{FF2B5EF4-FFF2-40B4-BE49-F238E27FC236}">
                  <a16:creationId xmlns="" xmlns:a16="http://schemas.microsoft.com/office/drawing/2014/main" id="{8E43615E-FA9D-49B8-8219-B8710ABA7A18}"/>
                </a:ext>
              </a:extLst>
            </p:cNvPr>
            <p:cNvGrpSpPr/>
            <p:nvPr/>
          </p:nvGrpSpPr>
          <p:grpSpPr>
            <a:xfrm>
              <a:off x="3649523" y="2421476"/>
              <a:ext cx="172216" cy="171700"/>
              <a:chOff x="2138511" y="2464802"/>
              <a:chExt cx="354012" cy="352956"/>
            </a:xfrm>
            <a:solidFill>
              <a:schemeClr val="bg1">
                <a:lumMod val="50000"/>
              </a:schemeClr>
            </a:solidFill>
          </p:grpSpPr>
          <p:sp>
            <p:nvSpPr>
              <p:cNvPr id="5" name="Oval 28">
                <a:extLst>
                  <a:ext uri="{FF2B5EF4-FFF2-40B4-BE49-F238E27FC236}">
                    <a16:creationId xmlns="" xmlns:a16="http://schemas.microsoft.com/office/drawing/2014/main" id="{C9A86F36-CD21-41F7-A8D1-2AAB20670481}"/>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29">
                <a:extLst>
                  <a:ext uri="{FF2B5EF4-FFF2-40B4-BE49-F238E27FC236}">
                    <a16:creationId xmlns="" xmlns:a16="http://schemas.microsoft.com/office/drawing/2014/main" id="{CCA7A124-BD7B-45BC-9E9B-329172F50B37}"/>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7" name="Group 19">
            <a:extLst>
              <a:ext uri="{FF2B5EF4-FFF2-40B4-BE49-F238E27FC236}">
                <a16:creationId xmlns="" xmlns:a16="http://schemas.microsoft.com/office/drawing/2014/main" id="{A47DD1AB-35F3-4BAB-BD54-389B0FB79499}"/>
              </a:ext>
            </a:extLst>
          </p:cNvPr>
          <p:cNvGrpSpPr/>
          <p:nvPr/>
        </p:nvGrpSpPr>
        <p:grpSpPr>
          <a:xfrm>
            <a:off x="5002358" y="2638205"/>
            <a:ext cx="6636028" cy="171700"/>
            <a:chOff x="3649523" y="3320286"/>
            <a:chExt cx="6636028" cy="171700"/>
          </a:xfrm>
        </p:grpSpPr>
        <p:cxnSp>
          <p:nvCxnSpPr>
            <p:cNvPr id="8" name="Straight Connector 20">
              <a:extLst>
                <a:ext uri="{FF2B5EF4-FFF2-40B4-BE49-F238E27FC236}">
                  <a16:creationId xmlns="" xmlns:a16="http://schemas.microsoft.com/office/drawing/2014/main" id="{9FB811A7-242E-47B5-8CCC-34A25C1F8B7C}"/>
                </a:ext>
              </a:extLst>
            </p:cNvPr>
            <p:cNvCxnSpPr/>
            <p:nvPr/>
          </p:nvCxnSpPr>
          <p:spPr>
            <a:xfrm>
              <a:off x="3805238" y="3416564"/>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9" name="Group 21">
              <a:extLst>
                <a:ext uri="{FF2B5EF4-FFF2-40B4-BE49-F238E27FC236}">
                  <a16:creationId xmlns="" xmlns:a16="http://schemas.microsoft.com/office/drawing/2014/main" id="{BC9B3D64-338F-464A-80AA-F39BCE683C6B}"/>
                </a:ext>
              </a:extLst>
            </p:cNvPr>
            <p:cNvGrpSpPr/>
            <p:nvPr/>
          </p:nvGrpSpPr>
          <p:grpSpPr>
            <a:xfrm>
              <a:off x="3649523" y="3320286"/>
              <a:ext cx="172216" cy="171700"/>
              <a:chOff x="2138511" y="2464802"/>
              <a:chExt cx="354012" cy="352956"/>
            </a:xfrm>
            <a:solidFill>
              <a:schemeClr val="bg1">
                <a:lumMod val="50000"/>
              </a:schemeClr>
            </a:solidFill>
          </p:grpSpPr>
          <p:sp>
            <p:nvSpPr>
              <p:cNvPr id="10" name="Oval 22">
                <a:extLst>
                  <a:ext uri="{FF2B5EF4-FFF2-40B4-BE49-F238E27FC236}">
                    <a16:creationId xmlns="" xmlns:a16="http://schemas.microsoft.com/office/drawing/2014/main" id="{6BB36559-374B-4AA5-AB37-79DB4E5F6338}"/>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23">
                <a:extLst>
                  <a:ext uri="{FF2B5EF4-FFF2-40B4-BE49-F238E27FC236}">
                    <a16:creationId xmlns="" xmlns:a16="http://schemas.microsoft.com/office/drawing/2014/main" id="{D1B574DD-53F4-4D44-835A-DEBC52729F8E}"/>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2" name="Group 13">
            <a:extLst>
              <a:ext uri="{FF2B5EF4-FFF2-40B4-BE49-F238E27FC236}">
                <a16:creationId xmlns="" xmlns:a16="http://schemas.microsoft.com/office/drawing/2014/main" id="{64FCD0FE-8CAF-4E72-916D-DFFC373C9F86}"/>
              </a:ext>
            </a:extLst>
          </p:cNvPr>
          <p:cNvGrpSpPr/>
          <p:nvPr/>
        </p:nvGrpSpPr>
        <p:grpSpPr>
          <a:xfrm>
            <a:off x="5002358" y="3540871"/>
            <a:ext cx="6636028" cy="171700"/>
            <a:chOff x="3649523" y="4222952"/>
            <a:chExt cx="6636028" cy="171700"/>
          </a:xfrm>
        </p:grpSpPr>
        <p:cxnSp>
          <p:nvCxnSpPr>
            <p:cNvPr id="13" name="Straight Connector 14">
              <a:extLst>
                <a:ext uri="{FF2B5EF4-FFF2-40B4-BE49-F238E27FC236}">
                  <a16:creationId xmlns="" xmlns:a16="http://schemas.microsoft.com/office/drawing/2014/main" id="{DEE0E63E-5E6F-4A43-A52C-9E80A6D2E705}"/>
                </a:ext>
              </a:extLst>
            </p:cNvPr>
            <p:cNvCxnSpPr/>
            <p:nvPr/>
          </p:nvCxnSpPr>
          <p:spPr>
            <a:xfrm>
              <a:off x="3805238" y="4308809"/>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4" name="Group 15">
              <a:extLst>
                <a:ext uri="{FF2B5EF4-FFF2-40B4-BE49-F238E27FC236}">
                  <a16:creationId xmlns="" xmlns:a16="http://schemas.microsoft.com/office/drawing/2014/main" id="{4706F871-D08F-4332-B283-01DC157C513B}"/>
                </a:ext>
              </a:extLst>
            </p:cNvPr>
            <p:cNvGrpSpPr/>
            <p:nvPr/>
          </p:nvGrpSpPr>
          <p:grpSpPr>
            <a:xfrm>
              <a:off x="3649523" y="4222952"/>
              <a:ext cx="172216" cy="171700"/>
              <a:chOff x="2138511" y="2464802"/>
              <a:chExt cx="354012" cy="352956"/>
            </a:xfrm>
            <a:solidFill>
              <a:schemeClr val="bg1">
                <a:lumMod val="50000"/>
              </a:schemeClr>
            </a:solidFill>
          </p:grpSpPr>
          <p:sp>
            <p:nvSpPr>
              <p:cNvPr id="15" name="Oval 16">
                <a:extLst>
                  <a:ext uri="{FF2B5EF4-FFF2-40B4-BE49-F238E27FC236}">
                    <a16:creationId xmlns="" xmlns:a16="http://schemas.microsoft.com/office/drawing/2014/main" id="{2074EBEF-48FD-40F6-B1A2-A1F08DF8657A}"/>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17">
                <a:extLst>
                  <a:ext uri="{FF2B5EF4-FFF2-40B4-BE49-F238E27FC236}">
                    <a16:creationId xmlns="" xmlns:a16="http://schemas.microsoft.com/office/drawing/2014/main" id="{9C15F7F7-873C-4839-A27B-D66E37831FC0}"/>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Group 7">
            <a:extLst>
              <a:ext uri="{FF2B5EF4-FFF2-40B4-BE49-F238E27FC236}">
                <a16:creationId xmlns="" xmlns:a16="http://schemas.microsoft.com/office/drawing/2014/main" id="{C449D9D4-27F2-4F1F-8FF6-022FC250A4FF}"/>
              </a:ext>
            </a:extLst>
          </p:cNvPr>
          <p:cNvGrpSpPr/>
          <p:nvPr/>
        </p:nvGrpSpPr>
        <p:grpSpPr>
          <a:xfrm>
            <a:off x="5002358" y="4435567"/>
            <a:ext cx="6636028" cy="171700"/>
            <a:chOff x="3649523" y="5117648"/>
            <a:chExt cx="6636028" cy="171700"/>
          </a:xfrm>
        </p:grpSpPr>
        <p:cxnSp>
          <p:nvCxnSpPr>
            <p:cNvPr id="18" name="Straight Connector 8">
              <a:extLst>
                <a:ext uri="{FF2B5EF4-FFF2-40B4-BE49-F238E27FC236}">
                  <a16:creationId xmlns="" xmlns:a16="http://schemas.microsoft.com/office/drawing/2014/main" id="{0756A74C-CE97-4A75-B162-C4817840EDE6}"/>
                </a:ext>
              </a:extLst>
            </p:cNvPr>
            <p:cNvCxnSpPr/>
            <p:nvPr/>
          </p:nvCxnSpPr>
          <p:spPr>
            <a:xfrm>
              <a:off x="3805238" y="5193171"/>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9" name="Group 9">
              <a:extLst>
                <a:ext uri="{FF2B5EF4-FFF2-40B4-BE49-F238E27FC236}">
                  <a16:creationId xmlns="" xmlns:a16="http://schemas.microsoft.com/office/drawing/2014/main" id="{3FE395F3-9C06-4BEE-8215-0045648EE65C}"/>
                </a:ext>
              </a:extLst>
            </p:cNvPr>
            <p:cNvGrpSpPr/>
            <p:nvPr/>
          </p:nvGrpSpPr>
          <p:grpSpPr>
            <a:xfrm>
              <a:off x="3649523" y="5117648"/>
              <a:ext cx="172216" cy="171700"/>
              <a:chOff x="2138511" y="2464802"/>
              <a:chExt cx="354012" cy="352956"/>
            </a:xfrm>
            <a:solidFill>
              <a:schemeClr val="bg1">
                <a:lumMod val="50000"/>
              </a:schemeClr>
            </a:solidFill>
          </p:grpSpPr>
          <p:sp>
            <p:nvSpPr>
              <p:cNvPr id="20" name="Oval 10">
                <a:extLst>
                  <a:ext uri="{FF2B5EF4-FFF2-40B4-BE49-F238E27FC236}">
                    <a16:creationId xmlns="" xmlns:a16="http://schemas.microsoft.com/office/drawing/2014/main" id="{5B4A64D2-2871-47A4-8C0A-75664412B67F}"/>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11">
                <a:extLst>
                  <a:ext uri="{FF2B5EF4-FFF2-40B4-BE49-F238E27FC236}">
                    <a16:creationId xmlns="" xmlns:a16="http://schemas.microsoft.com/office/drawing/2014/main" id="{10A7E42B-7EA8-4CEA-90AF-57C095890ED5}"/>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Group 1">
            <a:extLst>
              <a:ext uri="{FF2B5EF4-FFF2-40B4-BE49-F238E27FC236}">
                <a16:creationId xmlns="" xmlns:a16="http://schemas.microsoft.com/office/drawing/2014/main" id="{AFDAF36A-68B7-4654-A656-0E503D0BE76A}"/>
              </a:ext>
            </a:extLst>
          </p:cNvPr>
          <p:cNvGrpSpPr/>
          <p:nvPr/>
        </p:nvGrpSpPr>
        <p:grpSpPr>
          <a:xfrm>
            <a:off x="5002358" y="5337205"/>
            <a:ext cx="6636028" cy="171700"/>
            <a:chOff x="3649523" y="6019286"/>
            <a:chExt cx="6636028" cy="171700"/>
          </a:xfrm>
        </p:grpSpPr>
        <p:cxnSp>
          <p:nvCxnSpPr>
            <p:cNvPr id="23" name="Straight Connector 2">
              <a:extLst>
                <a:ext uri="{FF2B5EF4-FFF2-40B4-BE49-F238E27FC236}">
                  <a16:creationId xmlns="" xmlns:a16="http://schemas.microsoft.com/office/drawing/2014/main" id="{BD8F7B9D-4C8C-4F97-B64F-130CAA55000D}"/>
                </a:ext>
              </a:extLst>
            </p:cNvPr>
            <p:cNvCxnSpPr/>
            <p:nvPr/>
          </p:nvCxnSpPr>
          <p:spPr>
            <a:xfrm>
              <a:off x="3805238" y="6105143"/>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4" name="Group 3">
              <a:extLst>
                <a:ext uri="{FF2B5EF4-FFF2-40B4-BE49-F238E27FC236}">
                  <a16:creationId xmlns="" xmlns:a16="http://schemas.microsoft.com/office/drawing/2014/main" id="{DEB34960-7FE0-4231-B416-16A2D78B77CE}"/>
                </a:ext>
              </a:extLst>
            </p:cNvPr>
            <p:cNvGrpSpPr/>
            <p:nvPr/>
          </p:nvGrpSpPr>
          <p:grpSpPr>
            <a:xfrm>
              <a:off x="3649523" y="6019286"/>
              <a:ext cx="172216" cy="171700"/>
              <a:chOff x="2138511" y="2464802"/>
              <a:chExt cx="354012" cy="352956"/>
            </a:xfrm>
            <a:solidFill>
              <a:schemeClr val="bg1">
                <a:lumMod val="50000"/>
              </a:schemeClr>
            </a:solidFill>
          </p:grpSpPr>
          <p:sp>
            <p:nvSpPr>
              <p:cNvPr id="25" name="Oval 4">
                <a:extLst>
                  <a:ext uri="{FF2B5EF4-FFF2-40B4-BE49-F238E27FC236}">
                    <a16:creationId xmlns="" xmlns:a16="http://schemas.microsoft.com/office/drawing/2014/main" id="{03FDD617-95C4-44DD-A6F3-8B0F11B75B7C}"/>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5">
                <a:extLst>
                  <a:ext uri="{FF2B5EF4-FFF2-40B4-BE49-F238E27FC236}">
                    <a16:creationId xmlns="" xmlns:a16="http://schemas.microsoft.com/office/drawing/2014/main" id="{4B999D92-415E-475B-86F3-7C04AB7C19F1}"/>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7" name="Group 35">
            <a:extLst>
              <a:ext uri="{FF2B5EF4-FFF2-40B4-BE49-F238E27FC236}">
                <a16:creationId xmlns="" xmlns:a16="http://schemas.microsoft.com/office/drawing/2014/main" id="{BF623705-C3BB-47A8-B0BE-32DCFF55B820}"/>
              </a:ext>
            </a:extLst>
          </p:cNvPr>
          <p:cNvGrpSpPr/>
          <p:nvPr/>
        </p:nvGrpSpPr>
        <p:grpSpPr>
          <a:xfrm>
            <a:off x="5685067" y="1783483"/>
            <a:ext cx="707353" cy="3666920"/>
            <a:chOff x="4849617" y="2421499"/>
            <a:chExt cx="707353" cy="3666920"/>
          </a:xfrm>
        </p:grpSpPr>
        <p:sp>
          <p:nvSpPr>
            <p:cNvPr id="28" name="Rectangle 36">
              <a:extLst>
                <a:ext uri="{FF2B5EF4-FFF2-40B4-BE49-F238E27FC236}">
                  <a16:creationId xmlns="" xmlns:a16="http://schemas.microsoft.com/office/drawing/2014/main" id="{8DA41D2C-02C8-4504-A40E-0B1D24C575A1}"/>
                </a:ext>
              </a:extLst>
            </p:cNvPr>
            <p:cNvSpPr>
              <a:spLocks/>
            </p:cNvSpPr>
            <p:nvPr/>
          </p:nvSpPr>
          <p:spPr bwMode="auto">
            <a:xfrm>
              <a:off x="4849617" y="2541466"/>
              <a:ext cx="707353" cy="253741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Oval 37">
              <a:extLst>
                <a:ext uri="{FF2B5EF4-FFF2-40B4-BE49-F238E27FC236}">
                  <a16:creationId xmlns="" xmlns:a16="http://schemas.microsoft.com/office/drawing/2014/main" id="{743E46D9-1BE5-401B-A238-08BC309A79CF}"/>
                </a:ext>
              </a:extLst>
            </p:cNvPr>
            <p:cNvSpPr>
              <a:spLocks/>
            </p:cNvSpPr>
            <p:nvPr/>
          </p:nvSpPr>
          <p:spPr bwMode="auto">
            <a:xfrm>
              <a:off x="4849617" y="5845089"/>
              <a:ext cx="707353" cy="2433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Rectangle 38">
              <a:extLst>
                <a:ext uri="{FF2B5EF4-FFF2-40B4-BE49-F238E27FC236}">
                  <a16:creationId xmlns="" xmlns:a16="http://schemas.microsoft.com/office/drawing/2014/main" id="{E9520310-07B8-4CFB-9946-3C7042AC1743}"/>
                </a:ext>
              </a:extLst>
            </p:cNvPr>
            <p:cNvSpPr>
              <a:spLocks/>
            </p:cNvSpPr>
            <p:nvPr/>
          </p:nvSpPr>
          <p:spPr bwMode="auto">
            <a:xfrm>
              <a:off x="4849617" y="5038141"/>
              <a:ext cx="707353" cy="9269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Rectangle 39">
              <a:extLst>
                <a:ext uri="{FF2B5EF4-FFF2-40B4-BE49-F238E27FC236}">
                  <a16:creationId xmlns="" xmlns:a16="http://schemas.microsoft.com/office/drawing/2014/main" id="{30DFFA03-4334-4C49-8DCD-4DE39869EBF0}"/>
                </a:ext>
              </a:extLst>
            </p:cNvPr>
            <p:cNvSpPr>
              <a:spLocks/>
            </p:cNvSpPr>
            <p:nvPr/>
          </p:nvSpPr>
          <p:spPr bwMode="auto">
            <a:xfrm>
              <a:off x="4849617" y="4934018"/>
              <a:ext cx="707353" cy="9269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Oval 40">
              <a:extLst>
                <a:ext uri="{FF2B5EF4-FFF2-40B4-BE49-F238E27FC236}">
                  <a16:creationId xmlns="" xmlns:a16="http://schemas.microsoft.com/office/drawing/2014/main" id="{B3929626-18B8-40BB-A8A9-9F8EE3095B0F}"/>
                </a:ext>
              </a:extLst>
            </p:cNvPr>
            <p:cNvSpPr>
              <a:spLocks/>
            </p:cNvSpPr>
            <p:nvPr/>
          </p:nvSpPr>
          <p:spPr bwMode="auto">
            <a:xfrm>
              <a:off x="4849617" y="4812919"/>
              <a:ext cx="707353" cy="244461"/>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Oval 41">
              <a:extLst>
                <a:ext uri="{FF2B5EF4-FFF2-40B4-BE49-F238E27FC236}">
                  <a16:creationId xmlns="" xmlns:a16="http://schemas.microsoft.com/office/drawing/2014/main" id="{DD6C13F6-FCA7-49A5-AD8B-3F29A5989A9C}"/>
                </a:ext>
              </a:extLst>
            </p:cNvPr>
            <p:cNvSpPr>
              <a:spLocks/>
            </p:cNvSpPr>
            <p:nvPr/>
          </p:nvSpPr>
          <p:spPr bwMode="auto">
            <a:xfrm>
              <a:off x="4849617"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42">
              <a:extLst>
                <a:ext uri="{FF2B5EF4-FFF2-40B4-BE49-F238E27FC236}">
                  <a16:creationId xmlns="" xmlns:a16="http://schemas.microsoft.com/office/drawing/2014/main" id="{66C4EF4C-121A-41C0-84FC-ACD9E8A0CD7A}"/>
                </a:ext>
              </a:extLst>
            </p:cNvPr>
            <p:cNvSpPr>
              <a:spLocks/>
            </p:cNvSpPr>
            <p:nvPr/>
          </p:nvSpPr>
          <p:spPr bwMode="auto">
            <a:xfrm>
              <a:off x="5047676" y="2684069"/>
              <a:ext cx="270492" cy="380273"/>
            </a:xfrm>
            <a:custGeom>
              <a:avLst/>
              <a:gdLst>
                <a:gd name="T0" fmla="*/ 50 w 101"/>
                <a:gd name="T1" fmla="*/ 142 h 142"/>
                <a:gd name="T2" fmla="*/ 15 w 101"/>
                <a:gd name="T3" fmla="*/ 128 h 142"/>
                <a:gd name="T4" fmla="*/ 0 w 101"/>
                <a:gd name="T5" fmla="*/ 94 h 142"/>
                <a:gd name="T6" fmla="*/ 50 w 101"/>
                <a:gd name="T7" fmla="*/ 0 h 142"/>
                <a:gd name="T8" fmla="*/ 51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5" y="128"/>
                  </a:cubicBezTo>
                  <a:cubicBezTo>
                    <a:pt x="5" y="118"/>
                    <a:pt x="0" y="106"/>
                    <a:pt x="0" y="94"/>
                  </a:cubicBezTo>
                  <a:cubicBezTo>
                    <a:pt x="0" y="59"/>
                    <a:pt x="45" y="30"/>
                    <a:pt x="50" y="0"/>
                  </a:cubicBezTo>
                  <a:cubicBezTo>
                    <a:pt x="51" y="0"/>
                    <a:pt x="51" y="0"/>
                    <a:pt x="51" y="0"/>
                  </a:cubicBezTo>
                  <a:cubicBezTo>
                    <a:pt x="56" y="30"/>
                    <a:pt x="101" y="59"/>
                    <a:pt x="101" y="94"/>
                  </a:cubicBezTo>
                  <a:cubicBezTo>
                    <a:pt x="101" y="106"/>
                    <a:pt x="96" y="118"/>
                    <a:pt x="86" y="128"/>
                  </a:cubicBezTo>
                  <a:cubicBezTo>
                    <a:pt x="76" y="137"/>
                    <a:pt x="63" y="142"/>
                    <a:pt x="50"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3">
              <a:extLst>
                <a:ext uri="{FF2B5EF4-FFF2-40B4-BE49-F238E27FC236}">
                  <a16:creationId xmlns="" xmlns:a16="http://schemas.microsoft.com/office/drawing/2014/main" id="{5D9F4B1C-978F-4837-A671-B70092288E8F}"/>
                </a:ext>
              </a:extLst>
            </p:cNvPr>
            <p:cNvSpPr>
              <a:spLocks/>
            </p:cNvSpPr>
            <p:nvPr/>
          </p:nvSpPr>
          <p:spPr bwMode="auto">
            <a:xfrm>
              <a:off x="5077102" y="2768951"/>
              <a:ext cx="96200" cy="236539"/>
            </a:xfrm>
            <a:custGeom>
              <a:avLst/>
              <a:gdLst>
                <a:gd name="T0" fmla="*/ 3 w 36"/>
                <a:gd name="T1" fmla="*/ 76 h 88"/>
                <a:gd name="T2" fmla="*/ 0 w 36"/>
                <a:gd name="T3" fmla="*/ 64 h 88"/>
                <a:gd name="T4" fmla="*/ 1 w 36"/>
                <a:gd name="T5" fmla="*/ 52 h 88"/>
                <a:gd name="T6" fmla="*/ 7 w 36"/>
                <a:gd name="T7" fmla="*/ 39 h 88"/>
                <a:gd name="T8" fmla="*/ 30 w 36"/>
                <a:gd name="T9" fmla="*/ 8 h 88"/>
                <a:gd name="T10" fmla="*/ 36 w 36"/>
                <a:gd name="T11" fmla="*/ 0 h 88"/>
                <a:gd name="T12" fmla="*/ 13 w 36"/>
                <a:gd name="T13" fmla="*/ 37 h 88"/>
                <a:gd name="T14" fmla="*/ 8 w 36"/>
                <a:gd name="T15" fmla="*/ 53 h 88"/>
                <a:gd name="T16" fmla="*/ 6 w 36"/>
                <a:gd name="T17" fmla="*/ 68 h 88"/>
                <a:gd name="T18" fmla="*/ 9 w 36"/>
                <a:gd name="T19" fmla="*/ 82 h 88"/>
                <a:gd name="T20" fmla="*/ 11 w 36"/>
                <a:gd name="T21" fmla="*/ 88 h 88"/>
                <a:gd name="T22" fmla="*/ 6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4" y="3"/>
                    <a:pt x="36" y="0"/>
                  </a:cubicBezTo>
                  <a:cubicBezTo>
                    <a:pt x="28" y="12"/>
                    <a:pt x="20" y="24"/>
                    <a:pt x="13" y="37"/>
                  </a:cubicBezTo>
                  <a:cubicBezTo>
                    <a:pt x="11" y="42"/>
                    <a:pt x="9" y="47"/>
                    <a:pt x="8" y="53"/>
                  </a:cubicBezTo>
                  <a:cubicBezTo>
                    <a:pt x="6" y="58"/>
                    <a:pt x="6" y="62"/>
                    <a:pt x="6" y="68"/>
                  </a:cubicBezTo>
                  <a:cubicBezTo>
                    <a:pt x="6" y="73"/>
                    <a:pt x="7" y="77"/>
                    <a:pt x="9" y="82"/>
                  </a:cubicBezTo>
                  <a:cubicBezTo>
                    <a:pt x="10" y="85"/>
                    <a:pt x="11" y="86"/>
                    <a:pt x="11" y="88"/>
                  </a:cubicBezTo>
                  <a:cubicBezTo>
                    <a:pt x="10"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6" name="Group 53">
            <a:extLst>
              <a:ext uri="{FF2B5EF4-FFF2-40B4-BE49-F238E27FC236}">
                <a16:creationId xmlns="" xmlns:a16="http://schemas.microsoft.com/office/drawing/2014/main" id="{959C324A-2FFF-4E0A-976F-4AB45D90A9A7}"/>
              </a:ext>
            </a:extLst>
          </p:cNvPr>
          <p:cNvGrpSpPr/>
          <p:nvPr/>
        </p:nvGrpSpPr>
        <p:grpSpPr>
          <a:xfrm>
            <a:off x="6780743" y="1783483"/>
            <a:ext cx="707353" cy="3666920"/>
            <a:chOff x="5837648" y="2421499"/>
            <a:chExt cx="707353" cy="3666920"/>
          </a:xfrm>
        </p:grpSpPr>
        <p:grpSp>
          <p:nvGrpSpPr>
            <p:cNvPr id="37" name="Group 54">
              <a:extLst>
                <a:ext uri="{FF2B5EF4-FFF2-40B4-BE49-F238E27FC236}">
                  <a16:creationId xmlns="" xmlns:a16="http://schemas.microsoft.com/office/drawing/2014/main" id="{4D9E2476-97B7-4D6F-BC0E-D9B7FE730334}"/>
                </a:ext>
              </a:extLst>
            </p:cNvPr>
            <p:cNvGrpSpPr>
              <a:grpSpLocks noChangeAspect="1"/>
            </p:cNvGrpSpPr>
            <p:nvPr/>
          </p:nvGrpSpPr>
          <p:grpSpPr>
            <a:xfrm>
              <a:off x="5871903" y="5534090"/>
              <a:ext cx="298132" cy="280035"/>
              <a:chOff x="5160963" y="4846638"/>
              <a:chExt cx="496887" cy="466725"/>
            </a:xfrm>
            <a:solidFill>
              <a:schemeClr val="bg1"/>
            </a:solidFill>
          </p:grpSpPr>
          <p:sp>
            <p:nvSpPr>
              <p:cNvPr id="46" name="Oval 63">
                <a:extLst>
                  <a:ext uri="{FF2B5EF4-FFF2-40B4-BE49-F238E27FC236}">
                    <a16:creationId xmlns="" xmlns:a16="http://schemas.microsoft.com/office/drawing/2014/main" id="{CC899E92-94A9-4C1C-86BF-516CBB25AAEE}"/>
                  </a:ext>
                </a:extLst>
              </p:cNvPr>
              <p:cNvSpPr>
                <a:spLocks/>
              </p:cNvSpPr>
              <p:nvPr/>
            </p:nvSpPr>
            <p:spPr bwMode="auto">
              <a:xfrm>
                <a:off x="5402263" y="510222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64">
                <a:extLst>
                  <a:ext uri="{FF2B5EF4-FFF2-40B4-BE49-F238E27FC236}">
                    <a16:creationId xmlns="" xmlns:a16="http://schemas.microsoft.com/office/drawing/2014/main" id="{E874FB02-472F-449E-9365-39DD3D3074D1}"/>
                  </a:ext>
                </a:extLst>
              </p:cNvPr>
              <p:cNvSpPr>
                <a:spLocks/>
              </p:cNvSpPr>
              <p:nvPr/>
            </p:nvSpPr>
            <p:spPr bwMode="auto">
              <a:xfrm>
                <a:off x="5160963" y="4846638"/>
                <a:ext cx="496887"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8" name="Freeform: Shape 55">
              <a:extLst>
                <a:ext uri="{FF2B5EF4-FFF2-40B4-BE49-F238E27FC236}">
                  <a16:creationId xmlns="" xmlns:a16="http://schemas.microsoft.com/office/drawing/2014/main" id="{656A9DE3-5E3F-4DCF-BF05-D699A623D4A5}"/>
                </a:ext>
              </a:extLst>
            </p:cNvPr>
            <p:cNvSpPr>
              <a:spLocks/>
            </p:cNvSpPr>
            <p:nvPr/>
          </p:nvSpPr>
          <p:spPr bwMode="auto">
            <a:xfrm>
              <a:off x="5837648" y="2541466"/>
              <a:ext cx="707353"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Oval 56">
              <a:extLst>
                <a:ext uri="{FF2B5EF4-FFF2-40B4-BE49-F238E27FC236}">
                  <a16:creationId xmlns="" xmlns:a16="http://schemas.microsoft.com/office/drawing/2014/main" id="{48AAA640-0B87-4D40-818F-0F9638D3110A}"/>
                </a:ext>
              </a:extLst>
            </p:cNvPr>
            <p:cNvSpPr>
              <a:spLocks/>
            </p:cNvSpPr>
            <p:nvPr/>
          </p:nvSpPr>
          <p:spPr bwMode="auto">
            <a:xfrm>
              <a:off x="5837648" y="5845089"/>
              <a:ext cx="707353" cy="2433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Freeform: Shape 57">
              <a:extLst>
                <a:ext uri="{FF2B5EF4-FFF2-40B4-BE49-F238E27FC236}">
                  <a16:creationId xmlns="" xmlns:a16="http://schemas.microsoft.com/office/drawing/2014/main" id="{3DC04E82-69A7-4005-ADFC-86DCD46621ED}"/>
                </a:ext>
              </a:extLst>
            </p:cNvPr>
            <p:cNvSpPr>
              <a:spLocks/>
            </p:cNvSpPr>
            <p:nvPr/>
          </p:nvSpPr>
          <p:spPr bwMode="auto">
            <a:xfrm>
              <a:off x="5837648" y="5038141"/>
              <a:ext cx="707353"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Freeform: Shape 58">
              <a:extLst>
                <a:ext uri="{FF2B5EF4-FFF2-40B4-BE49-F238E27FC236}">
                  <a16:creationId xmlns="" xmlns:a16="http://schemas.microsoft.com/office/drawing/2014/main" id="{7D6764E9-4B95-4AD0-8428-2E62E38F6E67}"/>
                </a:ext>
              </a:extLst>
            </p:cNvPr>
            <p:cNvSpPr>
              <a:spLocks/>
            </p:cNvSpPr>
            <p:nvPr/>
          </p:nvSpPr>
          <p:spPr bwMode="auto">
            <a:xfrm>
              <a:off x="5837648" y="3940328"/>
              <a:ext cx="707353" cy="1179300"/>
            </a:xfrm>
            <a:custGeom>
              <a:avLst/>
              <a:gdLst>
                <a:gd name="T0" fmla="*/ 0 w 264"/>
                <a:gd name="T1" fmla="*/ 0 h 440"/>
                <a:gd name="T2" fmla="*/ 264 w 264"/>
                <a:gd name="T3" fmla="*/ 0 h 440"/>
                <a:gd name="T4" fmla="*/ 264 w 264"/>
                <a:gd name="T5" fmla="*/ 440 h 440"/>
                <a:gd name="T6" fmla="*/ 0 w 264"/>
                <a:gd name="T7" fmla="*/ 440 h 440"/>
                <a:gd name="T8" fmla="*/ 0 w 264"/>
                <a:gd name="T9" fmla="*/ 0 h 440"/>
              </a:gdLst>
              <a:ahLst/>
              <a:cxnLst>
                <a:cxn ang="0">
                  <a:pos x="T0" y="T1"/>
                </a:cxn>
                <a:cxn ang="0">
                  <a:pos x="T2" y="T3"/>
                </a:cxn>
                <a:cxn ang="0">
                  <a:pos x="T4" y="T5"/>
                </a:cxn>
                <a:cxn ang="0">
                  <a:pos x="T6" y="T7"/>
                </a:cxn>
                <a:cxn ang="0">
                  <a:pos x="T8" y="T9"/>
                </a:cxn>
              </a:cxnLst>
              <a:rect l="0" t="0" r="r" b="b"/>
              <a:pathLst>
                <a:path w="264" h="440">
                  <a:moveTo>
                    <a:pt x="0" y="0"/>
                  </a:moveTo>
                  <a:cubicBezTo>
                    <a:pt x="88" y="0"/>
                    <a:pt x="176" y="0"/>
                    <a:pt x="264" y="0"/>
                  </a:cubicBezTo>
                  <a:cubicBezTo>
                    <a:pt x="264" y="147"/>
                    <a:pt x="264" y="293"/>
                    <a:pt x="264" y="440"/>
                  </a:cubicBezTo>
                  <a:cubicBezTo>
                    <a:pt x="176" y="440"/>
                    <a:pt x="88" y="440"/>
                    <a:pt x="0" y="440"/>
                  </a:cubicBezTo>
                  <a:cubicBezTo>
                    <a:pt x="0" y="293"/>
                    <a:pt x="0" y="147"/>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Oval 59">
              <a:extLst>
                <a:ext uri="{FF2B5EF4-FFF2-40B4-BE49-F238E27FC236}">
                  <a16:creationId xmlns="" xmlns:a16="http://schemas.microsoft.com/office/drawing/2014/main" id="{B702AF3D-A011-4EE9-B839-B4EB78F54DCD}"/>
                </a:ext>
              </a:extLst>
            </p:cNvPr>
            <p:cNvSpPr>
              <a:spLocks/>
            </p:cNvSpPr>
            <p:nvPr/>
          </p:nvSpPr>
          <p:spPr bwMode="auto">
            <a:xfrm>
              <a:off x="5837648" y="3795462"/>
              <a:ext cx="707353" cy="243330"/>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Oval 60">
              <a:extLst>
                <a:ext uri="{FF2B5EF4-FFF2-40B4-BE49-F238E27FC236}">
                  <a16:creationId xmlns="" xmlns:a16="http://schemas.microsoft.com/office/drawing/2014/main" id="{D34E5510-C69B-4DF3-962D-8833F5B709F8}"/>
                </a:ext>
              </a:extLst>
            </p:cNvPr>
            <p:cNvSpPr>
              <a:spLocks/>
            </p:cNvSpPr>
            <p:nvPr/>
          </p:nvSpPr>
          <p:spPr bwMode="auto">
            <a:xfrm>
              <a:off x="5837648"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61">
              <a:extLst>
                <a:ext uri="{FF2B5EF4-FFF2-40B4-BE49-F238E27FC236}">
                  <a16:creationId xmlns="" xmlns:a16="http://schemas.microsoft.com/office/drawing/2014/main" id="{6631D9C2-ACCA-4BF5-A306-4CB21E0E783B}"/>
                </a:ext>
              </a:extLst>
            </p:cNvPr>
            <p:cNvSpPr>
              <a:spLocks/>
            </p:cNvSpPr>
            <p:nvPr/>
          </p:nvSpPr>
          <p:spPr bwMode="auto">
            <a:xfrm>
              <a:off x="6057211" y="2684069"/>
              <a:ext cx="270492" cy="380273"/>
            </a:xfrm>
            <a:custGeom>
              <a:avLst/>
              <a:gdLst>
                <a:gd name="T0" fmla="*/ 50 w 101"/>
                <a:gd name="T1" fmla="*/ 142 h 142"/>
                <a:gd name="T2" fmla="*/ 14 w 101"/>
                <a:gd name="T3" fmla="*/ 128 h 142"/>
                <a:gd name="T4" fmla="*/ 0 w 101"/>
                <a:gd name="T5" fmla="*/ 94 h 142"/>
                <a:gd name="T6" fmla="*/ 50 w 101"/>
                <a:gd name="T7" fmla="*/ 0 h 142"/>
                <a:gd name="T8" fmla="*/ 50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4" y="128"/>
                  </a:cubicBezTo>
                  <a:cubicBezTo>
                    <a:pt x="5" y="118"/>
                    <a:pt x="0" y="106"/>
                    <a:pt x="0" y="94"/>
                  </a:cubicBezTo>
                  <a:cubicBezTo>
                    <a:pt x="0" y="59"/>
                    <a:pt x="45" y="30"/>
                    <a:pt x="50" y="0"/>
                  </a:cubicBezTo>
                  <a:cubicBezTo>
                    <a:pt x="50" y="0"/>
                    <a:pt x="50" y="0"/>
                    <a:pt x="50" y="0"/>
                  </a:cubicBezTo>
                  <a:cubicBezTo>
                    <a:pt x="56" y="30"/>
                    <a:pt x="101" y="59"/>
                    <a:pt x="101" y="94"/>
                  </a:cubicBezTo>
                  <a:cubicBezTo>
                    <a:pt x="101" y="106"/>
                    <a:pt x="96" y="118"/>
                    <a:pt x="86" y="128"/>
                  </a:cubicBezTo>
                  <a:cubicBezTo>
                    <a:pt x="76" y="137"/>
                    <a:pt x="63" y="142"/>
                    <a:pt x="50"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62">
              <a:extLst>
                <a:ext uri="{FF2B5EF4-FFF2-40B4-BE49-F238E27FC236}">
                  <a16:creationId xmlns="" xmlns:a16="http://schemas.microsoft.com/office/drawing/2014/main" id="{C579EBFF-F233-4742-B1C5-476B28F8FB0F}"/>
                </a:ext>
              </a:extLst>
            </p:cNvPr>
            <p:cNvSpPr>
              <a:spLocks/>
            </p:cNvSpPr>
            <p:nvPr/>
          </p:nvSpPr>
          <p:spPr bwMode="auto">
            <a:xfrm>
              <a:off x="6086636" y="2768951"/>
              <a:ext cx="93937" cy="236539"/>
            </a:xfrm>
            <a:custGeom>
              <a:avLst/>
              <a:gdLst>
                <a:gd name="T0" fmla="*/ 3 w 35"/>
                <a:gd name="T1" fmla="*/ 76 h 88"/>
                <a:gd name="T2" fmla="*/ 0 w 35"/>
                <a:gd name="T3" fmla="*/ 64 h 88"/>
                <a:gd name="T4" fmla="*/ 1 w 35"/>
                <a:gd name="T5" fmla="*/ 52 h 88"/>
                <a:gd name="T6" fmla="*/ 7 w 35"/>
                <a:gd name="T7" fmla="*/ 39 h 88"/>
                <a:gd name="T8" fmla="*/ 30 w 35"/>
                <a:gd name="T9" fmla="*/ 8 h 88"/>
                <a:gd name="T10" fmla="*/ 35 w 35"/>
                <a:gd name="T11" fmla="*/ 0 h 88"/>
                <a:gd name="T12" fmla="*/ 13 w 35"/>
                <a:gd name="T13" fmla="*/ 37 h 88"/>
                <a:gd name="T14" fmla="*/ 7 w 35"/>
                <a:gd name="T15" fmla="*/ 53 h 88"/>
                <a:gd name="T16" fmla="*/ 6 w 35"/>
                <a:gd name="T17" fmla="*/ 68 h 88"/>
                <a:gd name="T18" fmla="*/ 9 w 35"/>
                <a:gd name="T19" fmla="*/ 82 h 88"/>
                <a:gd name="T20" fmla="*/ 11 w 35"/>
                <a:gd name="T21" fmla="*/ 88 h 88"/>
                <a:gd name="T22" fmla="*/ 6 w 35"/>
                <a:gd name="T23" fmla="*/ 83 h 88"/>
                <a:gd name="T24" fmla="*/ 3 w 35"/>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3" y="3"/>
                    <a:pt x="35" y="0"/>
                  </a:cubicBezTo>
                  <a:cubicBezTo>
                    <a:pt x="28" y="12"/>
                    <a:pt x="20" y="24"/>
                    <a:pt x="13" y="37"/>
                  </a:cubicBezTo>
                  <a:cubicBezTo>
                    <a:pt x="11" y="42"/>
                    <a:pt x="9" y="47"/>
                    <a:pt x="7" y="53"/>
                  </a:cubicBezTo>
                  <a:cubicBezTo>
                    <a:pt x="6" y="58"/>
                    <a:pt x="6" y="62"/>
                    <a:pt x="6" y="68"/>
                  </a:cubicBezTo>
                  <a:cubicBezTo>
                    <a:pt x="6" y="73"/>
                    <a:pt x="7" y="77"/>
                    <a:pt x="9" y="82"/>
                  </a:cubicBezTo>
                  <a:cubicBezTo>
                    <a:pt x="9" y="85"/>
                    <a:pt x="10" y="86"/>
                    <a:pt x="11" y="88"/>
                  </a:cubicBezTo>
                  <a:cubicBezTo>
                    <a:pt x="9"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8" name="Group 44">
            <a:extLst>
              <a:ext uri="{FF2B5EF4-FFF2-40B4-BE49-F238E27FC236}">
                <a16:creationId xmlns="" xmlns:a16="http://schemas.microsoft.com/office/drawing/2014/main" id="{8B589478-0E29-4833-A135-134FB6F60692}"/>
              </a:ext>
            </a:extLst>
          </p:cNvPr>
          <p:cNvGrpSpPr/>
          <p:nvPr/>
        </p:nvGrpSpPr>
        <p:grpSpPr>
          <a:xfrm>
            <a:off x="7864498" y="1806653"/>
            <a:ext cx="706222" cy="3666920"/>
            <a:chOff x="6829075" y="2421499"/>
            <a:chExt cx="706222" cy="3666920"/>
          </a:xfrm>
        </p:grpSpPr>
        <p:sp>
          <p:nvSpPr>
            <p:cNvPr id="49" name="Freeform: Shape 45">
              <a:extLst>
                <a:ext uri="{FF2B5EF4-FFF2-40B4-BE49-F238E27FC236}">
                  <a16:creationId xmlns="" xmlns:a16="http://schemas.microsoft.com/office/drawing/2014/main" id="{8191623C-E5D3-4F15-B4B7-DBDACC65F86A}"/>
                </a:ext>
              </a:extLst>
            </p:cNvPr>
            <p:cNvSpPr>
              <a:spLocks/>
            </p:cNvSpPr>
            <p:nvPr/>
          </p:nvSpPr>
          <p:spPr bwMode="auto">
            <a:xfrm>
              <a:off x="6829075" y="2541466"/>
              <a:ext cx="706222"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Oval 46">
              <a:extLst>
                <a:ext uri="{FF2B5EF4-FFF2-40B4-BE49-F238E27FC236}">
                  <a16:creationId xmlns="" xmlns:a16="http://schemas.microsoft.com/office/drawing/2014/main" id="{9A6D9E93-7A16-4F05-AF3A-DCC674E1A87B}"/>
                </a:ext>
              </a:extLst>
            </p:cNvPr>
            <p:cNvSpPr>
              <a:spLocks/>
            </p:cNvSpPr>
            <p:nvPr/>
          </p:nvSpPr>
          <p:spPr bwMode="auto">
            <a:xfrm>
              <a:off x="6829075" y="5845089"/>
              <a:ext cx="706222" cy="24333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47">
              <a:extLst>
                <a:ext uri="{FF2B5EF4-FFF2-40B4-BE49-F238E27FC236}">
                  <a16:creationId xmlns="" xmlns:a16="http://schemas.microsoft.com/office/drawing/2014/main" id="{C8D4A3BA-E340-41E1-ADEB-E6AD5AB799AD}"/>
                </a:ext>
              </a:extLst>
            </p:cNvPr>
            <p:cNvSpPr>
              <a:spLocks/>
            </p:cNvSpPr>
            <p:nvPr/>
          </p:nvSpPr>
          <p:spPr bwMode="auto">
            <a:xfrm>
              <a:off x="6829075" y="5038141"/>
              <a:ext cx="706222"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48">
              <a:extLst>
                <a:ext uri="{FF2B5EF4-FFF2-40B4-BE49-F238E27FC236}">
                  <a16:creationId xmlns="" xmlns:a16="http://schemas.microsoft.com/office/drawing/2014/main" id="{C5B005E4-5EF6-435A-89B4-FDBAAC3F877E}"/>
                </a:ext>
              </a:extLst>
            </p:cNvPr>
            <p:cNvSpPr>
              <a:spLocks/>
            </p:cNvSpPr>
            <p:nvPr/>
          </p:nvSpPr>
          <p:spPr bwMode="auto">
            <a:xfrm>
              <a:off x="6829075" y="3229580"/>
              <a:ext cx="706222" cy="1967008"/>
            </a:xfrm>
            <a:custGeom>
              <a:avLst/>
              <a:gdLst>
                <a:gd name="T0" fmla="*/ 0 w 264"/>
                <a:gd name="T1" fmla="*/ 0 h 734"/>
                <a:gd name="T2" fmla="*/ 264 w 264"/>
                <a:gd name="T3" fmla="*/ 0 h 734"/>
                <a:gd name="T4" fmla="*/ 264 w 264"/>
                <a:gd name="T5" fmla="*/ 734 h 734"/>
                <a:gd name="T6" fmla="*/ 0 w 264"/>
                <a:gd name="T7" fmla="*/ 734 h 734"/>
                <a:gd name="T8" fmla="*/ 0 w 264"/>
                <a:gd name="T9" fmla="*/ 0 h 734"/>
              </a:gdLst>
              <a:ahLst/>
              <a:cxnLst>
                <a:cxn ang="0">
                  <a:pos x="T0" y="T1"/>
                </a:cxn>
                <a:cxn ang="0">
                  <a:pos x="T2" y="T3"/>
                </a:cxn>
                <a:cxn ang="0">
                  <a:pos x="T4" y="T5"/>
                </a:cxn>
                <a:cxn ang="0">
                  <a:pos x="T6" y="T7"/>
                </a:cxn>
                <a:cxn ang="0">
                  <a:pos x="T8" y="T9"/>
                </a:cxn>
              </a:cxnLst>
              <a:rect l="0" t="0" r="r" b="b"/>
              <a:pathLst>
                <a:path w="264" h="734">
                  <a:moveTo>
                    <a:pt x="0" y="0"/>
                  </a:moveTo>
                  <a:cubicBezTo>
                    <a:pt x="88" y="0"/>
                    <a:pt x="176" y="0"/>
                    <a:pt x="264" y="0"/>
                  </a:cubicBezTo>
                  <a:cubicBezTo>
                    <a:pt x="264" y="245"/>
                    <a:pt x="264" y="490"/>
                    <a:pt x="264" y="734"/>
                  </a:cubicBezTo>
                  <a:cubicBezTo>
                    <a:pt x="176" y="734"/>
                    <a:pt x="88" y="734"/>
                    <a:pt x="0" y="734"/>
                  </a:cubicBezTo>
                  <a:cubicBezTo>
                    <a:pt x="0" y="490"/>
                    <a:pt x="0" y="245"/>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Oval 49">
              <a:extLst>
                <a:ext uri="{FF2B5EF4-FFF2-40B4-BE49-F238E27FC236}">
                  <a16:creationId xmlns="" xmlns:a16="http://schemas.microsoft.com/office/drawing/2014/main" id="{395E1F8D-8627-494A-80C1-E8C299D0C447}"/>
                </a:ext>
              </a:extLst>
            </p:cNvPr>
            <p:cNvSpPr>
              <a:spLocks/>
            </p:cNvSpPr>
            <p:nvPr/>
          </p:nvSpPr>
          <p:spPr bwMode="auto">
            <a:xfrm>
              <a:off x="6829075" y="3109612"/>
              <a:ext cx="706222" cy="243330"/>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Oval 50">
              <a:extLst>
                <a:ext uri="{FF2B5EF4-FFF2-40B4-BE49-F238E27FC236}">
                  <a16:creationId xmlns="" xmlns:a16="http://schemas.microsoft.com/office/drawing/2014/main" id="{77C77D5A-8A0C-4DFD-85D3-90D11D49E64C}"/>
                </a:ext>
              </a:extLst>
            </p:cNvPr>
            <p:cNvSpPr>
              <a:spLocks/>
            </p:cNvSpPr>
            <p:nvPr/>
          </p:nvSpPr>
          <p:spPr bwMode="auto">
            <a:xfrm>
              <a:off x="6829075" y="2421499"/>
              <a:ext cx="706222"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51">
              <a:extLst>
                <a:ext uri="{FF2B5EF4-FFF2-40B4-BE49-F238E27FC236}">
                  <a16:creationId xmlns="" xmlns:a16="http://schemas.microsoft.com/office/drawing/2014/main" id="{C02C6665-B428-4677-B97C-50808F54D11B}"/>
                </a:ext>
              </a:extLst>
            </p:cNvPr>
            <p:cNvSpPr>
              <a:spLocks/>
            </p:cNvSpPr>
            <p:nvPr/>
          </p:nvSpPr>
          <p:spPr bwMode="auto">
            <a:xfrm>
              <a:off x="7045242" y="2684069"/>
              <a:ext cx="273887" cy="380273"/>
            </a:xfrm>
            <a:custGeom>
              <a:avLst/>
              <a:gdLst>
                <a:gd name="T0" fmla="*/ 51 w 102"/>
                <a:gd name="T1" fmla="*/ 142 h 142"/>
                <a:gd name="T2" fmla="*/ 15 w 102"/>
                <a:gd name="T3" fmla="*/ 128 h 142"/>
                <a:gd name="T4" fmla="*/ 0 w 102"/>
                <a:gd name="T5" fmla="*/ 94 h 142"/>
                <a:gd name="T6" fmla="*/ 51 w 102"/>
                <a:gd name="T7" fmla="*/ 0 h 142"/>
                <a:gd name="T8" fmla="*/ 51 w 102"/>
                <a:gd name="T9" fmla="*/ 0 h 142"/>
                <a:gd name="T10" fmla="*/ 102 w 102"/>
                <a:gd name="T11" fmla="*/ 94 h 142"/>
                <a:gd name="T12" fmla="*/ 87 w 102"/>
                <a:gd name="T13" fmla="*/ 128 h 142"/>
                <a:gd name="T14" fmla="*/ 51 w 102"/>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2">
                  <a:moveTo>
                    <a:pt x="51" y="142"/>
                  </a:moveTo>
                  <a:cubicBezTo>
                    <a:pt x="38" y="142"/>
                    <a:pt x="25" y="137"/>
                    <a:pt x="15" y="128"/>
                  </a:cubicBezTo>
                  <a:cubicBezTo>
                    <a:pt x="5" y="118"/>
                    <a:pt x="0" y="106"/>
                    <a:pt x="0" y="94"/>
                  </a:cubicBezTo>
                  <a:cubicBezTo>
                    <a:pt x="0" y="59"/>
                    <a:pt x="45" y="30"/>
                    <a:pt x="51" y="0"/>
                  </a:cubicBezTo>
                  <a:cubicBezTo>
                    <a:pt x="51" y="0"/>
                    <a:pt x="51" y="0"/>
                    <a:pt x="51" y="0"/>
                  </a:cubicBezTo>
                  <a:cubicBezTo>
                    <a:pt x="56" y="30"/>
                    <a:pt x="102" y="59"/>
                    <a:pt x="102" y="94"/>
                  </a:cubicBezTo>
                  <a:cubicBezTo>
                    <a:pt x="102" y="106"/>
                    <a:pt x="97" y="118"/>
                    <a:pt x="87" y="128"/>
                  </a:cubicBezTo>
                  <a:cubicBezTo>
                    <a:pt x="77" y="137"/>
                    <a:pt x="64" y="142"/>
                    <a:pt x="51" y="14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52">
              <a:extLst>
                <a:ext uri="{FF2B5EF4-FFF2-40B4-BE49-F238E27FC236}">
                  <a16:creationId xmlns="" xmlns:a16="http://schemas.microsoft.com/office/drawing/2014/main" id="{9DA2EA7D-5D65-449E-9129-70F767D80A06}"/>
                </a:ext>
              </a:extLst>
            </p:cNvPr>
            <p:cNvSpPr>
              <a:spLocks/>
            </p:cNvSpPr>
            <p:nvPr/>
          </p:nvSpPr>
          <p:spPr bwMode="auto">
            <a:xfrm>
              <a:off x="7074668" y="2768951"/>
              <a:ext cx="96200" cy="236539"/>
            </a:xfrm>
            <a:custGeom>
              <a:avLst/>
              <a:gdLst>
                <a:gd name="T0" fmla="*/ 3 w 36"/>
                <a:gd name="T1" fmla="*/ 76 h 88"/>
                <a:gd name="T2" fmla="*/ 0 w 36"/>
                <a:gd name="T3" fmla="*/ 64 h 88"/>
                <a:gd name="T4" fmla="*/ 2 w 36"/>
                <a:gd name="T5" fmla="*/ 52 h 88"/>
                <a:gd name="T6" fmla="*/ 8 w 36"/>
                <a:gd name="T7" fmla="*/ 39 h 88"/>
                <a:gd name="T8" fmla="*/ 30 w 36"/>
                <a:gd name="T9" fmla="*/ 8 h 88"/>
                <a:gd name="T10" fmla="*/ 36 w 36"/>
                <a:gd name="T11" fmla="*/ 0 h 88"/>
                <a:gd name="T12" fmla="*/ 14 w 36"/>
                <a:gd name="T13" fmla="*/ 37 h 88"/>
                <a:gd name="T14" fmla="*/ 8 w 36"/>
                <a:gd name="T15" fmla="*/ 53 h 88"/>
                <a:gd name="T16" fmla="*/ 6 w 36"/>
                <a:gd name="T17" fmla="*/ 68 h 88"/>
                <a:gd name="T18" fmla="*/ 9 w 36"/>
                <a:gd name="T19" fmla="*/ 82 h 88"/>
                <a:gd name="T20" fmla="*/ 12 w 36"/>
                <a:gd name="T21" fmla="*/ 88 h 88"/>
                <a:gd name="T22" fmla="*/ 7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1" y="68"/>
                    <a:pt x="0" y="64"/>
                  </a:cubicBezTo>
                  <a:cubicBezTo>
                    <a:pt x="0" y="60"/>
                    <a:pt x="1" y="56"/>
                    <a:pt x="2" y="52"/>
                  </a:cubicBezTo>
                  <a:cubicBezTo>
                    <a:pt x="3" y="47"/>
                    <a:pt x="5" y="43"/>
                    <a:pt x="8" y="39"/>
                  </a:cubicBezTo>
                  <a:cubicBezTo>
                    <a:pt x="14" y="28"/>
                    <a:pt x="22" y="18"/>
                    <a:pt x="30" y="8"/>
                  </a:cubicBezTo>
                  <a:cubicBezTo>
                    <a:pt x="32" y="5"/>
                    <a:pt x="34" y="3"/>
                    <a:pt x="36" y="0"/>
                  </a:cubicBezTo>
                  <a:cubicBezTo>
                    <a:pt x="28" y="12"/>
                    <a:pt x="20" y="24"/>
                    <a:pt x="14" y="37"/>
                  </a:cubicBezTo>
                  <a:cubicBezTo>
                    <a:pt x="11" y="42"/>
                    <a:pt x="9" y="47"/>
                    <a:pt x="8" y="53"/>
                  </a:cubicBezTo>
                  <a:cubicBezTo>
                    <a:pt x="7" y="58"/>
                    <a:pt x="6" y="62"/>
                    <a:pt x="6" y="68"/>
                  </a:cubicBezTo>
                  <a:cubicBezTo>
                    <a:pt x="7" y="73"/>
                    <a:pt x="8" y="77"/>
                    <a:pt x="9" y="82"/>
                  </a:cubicBezTo>
                  <a:cubicBezTo>
                    <a:pt x="10" y="85"/>
                    <a:pt x="11" y="86"/>
                    <a:pt x="12" y="88"/>
                  </a:cubicBezTo>
                  <a:cubicBezTo>
                    <a:pt x="10" y="87"/>
                    <a:pt x="8" y="85"/>
                    <a:pt x="7"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7" name="Group 65">
            <a:extLst>
              <a:ext uri="{FF2B5EF4-FFF2-40B4-BE49-F238E27FC236}">
                <a16:creationId xmlns="" xmlns:a16="http://schemas.microsoft.com/office/drawing/2014/main" id="{BEE05543-BD95-40CD-86C5-6B7870897D3C}"/>
              </a:ext>
            </a:extLst>
          </p:cNvPr>
          <p:cNvGrpSpPr/>
          <p:nvPr/>
        </p:nvGrpSpPr>
        <p:grpSpPr>
          <a:xfrm>
            <a:off x="9001923" y="1806653"/>
            <a:ext cx="705090" cy="3666920"/>
            <a:chOff x="7819369" y="2421499"/>
            <a:chExt cx="705090" cy="3666920"/>
          </a:xfrm>
        </p:grpSpPr>
        <p:sp>
          <p:nvSpPr>
            <p:cNvPr id="58" name="Rectangle 66">
              <a:extLst>
                <a:ext uri="{FF2B5EF4-FFF2-40B4-BE49-F238E27FC236}">
                  <a16:creationId xmlns="" xmlns:a16="http://schemas.microsoft.com/office/drawing/2014/main" id="{1B5B4D20-B65A-4E1E-9812-DA8F45BDBC8D}"/>
                </a:ext>
              </a:extLst>
            </p:cNvPr>
            <p:cNvSpPr>
              <a:spLocks/>
            </p:cNvSpPr>
            <p:nvPr/>
          </p:nvSpPr>
          <p:spPr bwMode="auto">
            <a:xfrm>
              <a:off x="7819369" y="2541466"/>
              <a:ext cx="705090" cy="253741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Oval 67">
              <a:extLst>
                <a:ext uri="{FF2B5EF4-FFF2-40B4-BE49-F238E27FC236}">
                  <a16:creationId xmlns="" xmlns:a16="http://schemas.microsoft.com/office/drawing/2014/main" id="{5DCB5613-79F5-46E2-A007-8395CC5F627C}"/>
                </a:ext>
              </a:extLst>
            </p:cNvPr>
            <p:cNvSpPr>
              <a:spLocks/>
            </p:cNvSpPr>
            <p:nvPr/>
          </p:nvSpPr>
          <p:spPr bwMode="auto">
            <a:xfrm>
              <a:off x="7819369" y="5845089"/>
              <a:ext cx="705090" cy="24333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Rectangle 68">
              <a:extLst>
                <a:ext uri="{FF2B5EF4-FFF2-40B4-BE49-F238E27FC236}">
                  <a16:creationId xmlns="" xmlns:a16="http://schemas.microsoft.com/office/drawing/2014/main" id="{55BCADD2-645F-409F-939E-4D7F2EA002B9}"/>
                </a:ext>
              </a:extLst>
            </p:cNvPr>
            <p:cNvSpPr>
              <a:spLocks/>
            </p:cNvSpPr>
            <p:nvPr/>
          </p:nvSpPr>
          <p:spPr bwMode="auto">
            <a:xfrm>
              <a:off x="7819369" y="5059644"/>
              <a:ext cx="705090" cy="92691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Rectangle 69">
              <a:extLst>
                <a:ext uri="{FF2B5EF4-FFF2-40B4-BE49-F238E27FC236}">
                  <a16:creationId xmlns="" xmlns:a16="http://schemas.microsoft.com/office/drawing/2014/main" id="{B8B88B5C-997A-4A0F-91EA-E5B7F26D2D27}"/>
                </a:ext>
              </a:extLst>
            </p:cNvPr>
            <p:cNvSpPr>
              <a:spLocks/>
            </p:cNvSpPr>
            <p:nvPr/>
          </p:nvSpPr>
          <p:spPr bwMode="auto">
            <a:xfrm>
              <a:off x="7819369" y="4596752"/>
              <a:ext cx="705090" cy="92691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Oval 70">
              <a:extLst>
                <a:ext uri="{FF2B5EF4-FFF2-40B4-BE49-F238E27FC236}">
                  <a16:creationId xmlns="" xmlns:a16="http://schemas.microsoft.com/office/drawing/2014/main" id="{66B735B3-8563-42B1-A8CC-4252749DC1F7}"/>
                </a:ext>
              </a:extLst>
            </p:cNvPr>
            <p:cNvSpPr>
              <a:spLocks/>
            </p:cNvSpPr>
            <p:nvPr/>
          </p:nvSpPr>
          <p:spPr bwMode="auto">
            <a:xfrm>
              <a:off x="7819369" y="4475653"/>
              <a:ext cx="705090" cy="243330"/>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Oval 71">
              <a:extLst>
                <a:ext uri="{FF2B5EF4-FFF2-40B4-BE49-F238E27FC236}">
                  <a16:creationId xmlns="" xmlns:a16="http://schemas.microsoft.com/office/drawing/2014/main" id="{013BC02F-8A67-4F16-AE39-1D11217FCF35}"/>
                </a:ext>
              </a:extLst>
            </p:cNvPr>
            <p:cNvSpPr>
              <a:spLocks/>
            </p:cNvSpPr>
            <p:nvPr/>
          </p:nvSpPr>
          <p:spPr bwMode="auto">
            <a:xfrm>
              <a:off x="7819369" y="2421499"/>
              <a:ext cx="705090"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72">
              <a:extLst>
                <a:ext uri="{FF2B5EF4-FFF2-40B4-BE49-F238E27FC236}">
                  <a16:creationId xmlns="" xmlns:a16="http://schemas.microsoft.com/office/drawing/2014/main" id="{08904104-A294-4E88-9B5D-2899260FF1E9}"/>
                </a:ext>
              </a:extLst>
            </p:cNvPr>
            <p:cNvSpPr>
              <a:spLocks/>
            </p:cNvSpPr>
            <p:nvPr/>
          </p:nvSpPr>
          <p:spPr bwMode="auto">
            <a:xfrm>
              <a:off x="8036668" y="2684069"/>
              <a:ext cx="270492" cy="380273"/>
            </a:xfrm>
            <a:custGeom>
              <a:avLst/>
              <a:gdLst>
                <a:gd name="T0" fmla="*/ 50 w 101"/>
                <a:gd name="T1" fmla="*/ 142 h 142"/>
                <a:gd name="T2" fmla="*/ 15 w 101"/>
                <a:gd name="T3" fmla="*/ 128 h 142"/>
                <a:gd name="T4" fmla="*/ 0 w 101"/>
                <a:gd name="T5" fmla="*/ 94 h 142"/>
                <a:gd name="T6" fmla="*/ 50 w 101"/>
                <a:gd name="T7" fmla="*/ 0 h 142"/>
                <a:gd name="T8" fmla="*/ 51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5" y="128"/>
                  </a:cubicBezTo>
                  <a:cubicBezTo>
                    <a:pt x="5" y="118"/>
                    <a:pt x="0" y="106"/>
                    <a:pt x="0" y="94"/>
                  </a:cubicBezTo>
                  <a:cubicBezTo>
                    <a:pt x="0" y="59"/>
                    <a:pt x="45" y="30"/>
                    <a:pt x="50" y="0"/>
                  </a:cubicBezTo>
                  <a:cubicBezTo>
                    <a:pt x="51" y="0"/>
                    <a:pt x="51" y="0"/>
                    <a:pt x="51" y="0"/>
                  </a:cubicBezTo>
                  <a:cubicBezTo>
                    <a:pt x="56" y="30"/>
                    <a:pt x="101" y="59"/>
                    <a:pt x="101" y="94"/>
                  </a:cubicBezTo>
                  <a:cubicBezTo>
                    <a:pt x="101" y="106"/>
                    <a:pt x="96" y="118"/>
                    <a:pt x="86" y="128"/>
                  </a:cubicBezTo>
                  <a:cubicBezTo>
                    <a:pt x="76" y="137"/>
                    <a:pt x="63" y="142"/>
                    <a:pt x="50" y="14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Freeform: Shape 73">
              <a:extLst>
                <a:ext uri="{FF2B5EF4-FFF2-40B4-BE49-F238E27FC236}">
                  <a16:creationId xmlns="" xmlns:a16="http://schemas.microsoft.com/office/drawing/2014/main" id="{D5880D12-6C12-4007-A9DC-B9D8EDB35DC7}"/>
                </a:ext>
              </a:extLst>
            </p:cNvPr>
            <p:cNvSpPr>
              <a:spLocks/>
            </p:cNvSpPr>
            <p:nvPr/>
          </p:nvSpPr>
          <p:spPr bwMode="auto">
            <a:xfrm>
              <a:off x="8066094" y="2768951"/>
              <a:ext cx="96200" cy="236539"/>
            </a:xfrm>
            <a:custGeom>
              <a:avLst/>
              <a:gdLst>
                <a:gd name="T0" fmla="*/ 3 w 36"/>
                <a:gd name="T1" fmla="*/ 76 h 88"/>
                <a:gd name="T2" fmla="*/ 0 w 36"/>
                <a:gd name="T3" fmla="*/ 64 h 88"/>
                <a:gd name="T4" fmla="*/ 1 w 36"/>
                <a:gd name="T5" fmla="*/ 52 h 88"/>
                <a:gd name="T6" fmla="*/ 7 w 36"/>
                <a:gd name="T7" fmla="*/ 39 h 88"/>
                <a:gd name="T8" fmla="*/ 30 w 36"/>
                <a:gd name="T9" fmla="*/ 8 h 88"/>
                <a:gd name="T10" fmla="*/ 36 w 36"/>
                <a:gd name="T11" fmla="*/ 0 h 88"/>
                <a:gd name="T12" fmla="*/ 13 w 36"/>
                <a:gd name="T13" fmla="*/ 37 h 88"/>
                <a:gd name="T14" fmla="*/ 8 w 36"/>
                <a:gd name="T15" fmla="*/ 53 h 88"/>
                <a:gd name="T16" fmla="*/ 6 w 36"/>
                <a:gd name="T17" fmla="*/ 68 h 88"/>
                <a:gd name="T18" fmla="*/ 9 w 36"/>
                <a:gd name="T19" fmla="*/ 82 h 88"/>
                <a:gd name="T20" fmla="*/ 11 w 36"/>
                <a:gd name="T21" fmla="*/ 88 h 88"/>
                <a:gd name="T22" fmla="*/ 6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4" y="3"/>
                    <a:pt x="36" y="0"/>
                  </a:cubicBezTo>
                  <a:cubicBezTo>
                    <a:pt x="28" y="12"/>
                    <a:pt x="20" y="24"/>
                    <a:pt x="13" y="37"/>
                  </a:cubicBezTo>
                  <a:cubicBezTo>
                    <a:pt x="11" y="42"/>
                    <a:pt x="9" y="47"/>
                    <a:pt x="8" y="53"/>
                  </a:cubicBezTo>
                  <a:cubicBezTo>
                    <a:pt x="6" y="58"/>
                    <a:pt x="6" y="62"/>
                    <a:pt x="6" y="68"/>
                  </a:cubicBezTo>
                  <a:cubicBezTo>
                    <a:pt x="6" y="73"/>
                    <a:pt x="7" y="77"/>
                    <a:pt x="9" y="82"/>
                  </a:cubicBezTo>
                  <a:cubicBezTo>
                    <a:pt x="10" y="85"/>
                    <a:pt x="11" y="86"/>
                    <a:pt x="11" y="88"/>
                  </a:cubicBezTo>
                  <a:cubicBezTo>
                    <a:pt x="10"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6" name="Group 74">
            <a:extLst>
              <a:ext uri="{FF2B5EF4-FFF2-40B4-BE49-F238E27FC236}">
                <a16:creationId xmlns="" xmlns:a16="http://schemas.microsoft.com/office/drawing/2014/main" id="{937DA460-E6BD-4E70-9DAA-7190ADF7C1A8}"/>
              </a:ext>
            </a:extLst>
          </p:cNvPr>
          <p:cNvGrpSpPr/>
          <p:nvPr/>
        </p:nvGrpSpPr>
        <p:grpSpPr>
          <a:xfrm>
            <a:off x="10208207" y="1825252"/>
            <a:ext cx="707353" cy="3666920"/>
            <a:chOff x="5837648" y="2421499"/>
            <a:chExt cx="707353" cy="3666920"/>
          </a:xfrm>
        </p:grpSpPr>
        <p:grpSp>
          <p:nvGrpSpPr>
            <p:cNvPr id="67" name="Group 75">
              <a:extLst>
                <a:ext uri="{FF2B5EF4-FFF2-40B4-BE49-F238E27FC236}">
                  <a16:creationId xmlns="" xmlns:a16="http://schemas.microsoft.com/office/drawing/2014/main" id="{0C929F0D-1940-4CF6-82BF-A10A80DE40C0}"/>
                </a:ext>
              </a:extLst>
            </p:cNvPr>
            <p:cNvGrpSpPr>
              <a:grpSpLocks noChangeAspect="1"/>
            </p:cNvGrpSpPr>
            <p:nvPr/>
          </p:nvGrpSpPr>
          <p:grpSpPr>
            <a:xfrm>
              <a:off x="5871903" y="5534090"/>
              <a:ext cx="298132" cy="280035"/>
              <a:chOff x="5160963" y="4846638"/>
              <a:chExt cx="496887" cy="466725"/>
            </a:xfrm>
            <a:solidFill>
              <a:schemeClr val="bg1"/>
            </a:solidFill>
          </p:grpSpPr>
          <p:sp>
            <p:nvSpPr>
              <p:cNvPr id="76" name="Oval 84">
                <a:extLst>
                  <a:ext uri="{FF2B5EF4-FFF2-40B4-BE49-F238E27FC236}">
                    <a16:creationId xmlns="" xmlns:a16="http://schemas.microsoft.com/office/drawing/2014/main" id="{639F2C23-0607-432C-BC8E-64306CF7D880}"/>
                  </a:ext>
                </a:extLst>
              </p:cNvPr>
              <p:cNvSpPr>
                <a:spLocks/>
              </p:cNvSpPr>
              <p:nvPr/>
            </p:nvSpPr>
            <p:spPr bwMode="auto">
              <a:xfrm>
                <a:off x="5402263" y="510222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Freeform: Shape 85">
                <a:extLst>
                  <a:ext uri="{FF2B5EF4-FFF2-40B4-BE49-F238E27FC236}">
                    <a16:creationId xmlns="" xmlns:a16="http://schemas.microsoft.com/office/drawing/2014/main" id="{2E7993AB-0195-4E6D-A627-AC71E5CA00B1}"/>
                  </a:ext>
                </a:extLst>
              </p:cNvPr>
              <p:cNvSpPr>
                <a:spLocks/>
              </p:cNvSpPr>
              <p:nvPr/>
            </p:nvSpPr>
            <p:spPr bwMode="auto">
              <a:xfrm>
                <a:off x="5160963" y="4846638"/>
                <a:ext cx="496887"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8" name="Freeform: Shape 76">
              <a:extLst>
                <a:ext uri="{FF2B5EF4-FFF2-40B4-BE49-F238E27FC236}">
                  <a16:creationId xmlns="" xmlns:a16="http://schemas.microsoft.com/office/drawing/2014/main" id="{00A630F2-6652-4361-B94A-489E881DAA92}"/>
                </a:ext>
              </a:extLst>
            </p:cNvPr>
            <p:cNvSpPr>
              <a:spLocks/>
            </p:cNvSpPr>
            <p:nvPr/>
          </p:nvSpPr>
          <p:spPr bwMode="auto">
            <a:xfrm>
              <a:off x="5837648" y="2541466"/>
              <a:ext cx="707353"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Oval 77">
              <a:extLst>
                <a:ext uri="{FF2B5EF4-FFF2-40B4-BE49-F238E27FC236}">
                  <a16:creationId xmlns="" xmlns:a16="http://schemas.microsoft.com/office/drawing/2014/main" id="{663A6CE9-5E69-4AEE-B5EF-71F05034AAD8}"/>
                </a:ext>
              </a:extLst>
            </p:cNvPr>
            <p:cNvSpPr>
              <a:spLocks/>
            </p:cNvSpPr>
            <p:nvPr/>
          </p:nvSpPr>
          <p:spPr bwMode="auto">
            <a:xfrm>
              <a:off x="5837648" y="5845089"/>
              <a:ext cx="707353" cy="24333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78">
              <a:extLst>
                <a:ext uri="{FF2B5EF4-FFF2-40B4-BE49-F238E27FC236}">
                  <a16:creationId xmlns="" xmlns:a16="http://schemas.microsoft.com/office/drawing/2014/main" id="{CEB600A7-E9BB-42A1-B8D6-3DEE21FC2481}"/>
                </a:ext>
              </a:extLst>
            </p:cNvPr>
            <p:cNvSpPr>
              <a:spLocks/>
            </p:cNvSpPr>
            <p:nvPr/>
          </p:nvSpPr>
          <p:spPr bwMode="auto">
            <a:xfrm>
              <a:off x="5837648" y="5038141"/>
              <a:ext cx="707353"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79">
              <a:extLst>
                <a:ext uri="{FF2B5EF4-FFF2-40B4-BE49-F238E27FC236}">
                  <a16:creationId xmlns="" xmlns:a16="http://schemas.microsoft.com/office/drawing/2014/main" id="{5E49D6A1-3DD4-4979-8AA4-5CE2F0EA1B85}"/>
                </a:ext>
              </a:extLst>
            </p:cNvPr>
            <p:cNvSpPr>
              <a:spLocks/>
            </p:cNvSpPr>
            <p:nvPr/>
          </p:nvSpPr>
          <p:spPr bwMode="auto">
            <a:xfrm>
              <a:off x="5837648" y="3940328"/>
              <a:ext cx="707353" cy="1179300"/>
            </a:xfrm>
            <a:custGeom>
              <a:avLst/>
              <a:gdLst>
                <a:gd name="T0" fmla="*/ 0 w 264"/>
                <a:gd name="T1" fmla="*/ 0 h 440"/>
                <a:gd name="T2" fmla="*/ 264 w 264"/>
                <a:gd name="T3" fmla="*/ 0 h 440"/>
                <a:gd name="T4" fmla="*/ 264 w 264"/>
                <a:gd name="T5" fmla="*/ 440 h 440"/>
                <a:gd name="T6" fmla="*/ 0 w 264"/>
                <a:gd name="T7" fmla="*/ 440 h 440"/>
                <a:gd name="T8" fmla="*/ 0 w 264"/>
                <a:gd name="T9" fmla="*/ 0 h 440"/>
              </a:gdLst>
              <a:ahLst/>
              <a:cxnLst>
                <a:cxn ang="0">
                  <a:pos x="T0" y="T1"/>
                </a:cxn>
                <a:cxn ang="0">
                  <a:pos x="T2" y="T3"/>
                </a:cxn>
                <a:cxn ang="0">
                  <a:pos x="T4" y="T5"/>
                </a:cxn>
                <a:cxn ang="0">
                  <a:pos x="T6" y="T7"/>
                </a:cxn>
                <a:cxn ang="0">
                  <a:pos x="T8" y="T9"/>
                </a:cxn>
              </a:cxnLst>
              <a:rect l="0" t="0" r="r" b="b"/>
              <a:pathLst>
                <a:path w="264" h="440">
                  <a:moveTo>
                    <a:pt x="0" y="0"/>
                  </a:moveTo>
                  <a:cubicBezTo>
                    <a:pt x="88" y="0"/>
                    <a:pt x="176" y="0"/>
                    <a:pt x="264" y="0"/>
                  </a:cubicBezTo>
                  <a:cubicBezTo>
                    <a:pt x="264" y="147"/>
                    <a:pt x="264" y="293"/>
                    <a:pt x="264" y="440"/>
                  </a:cubicBezTo>
                  <a:cubicBezTo>
                    <a:pt x="176" y="440"/>
                    <a:pt x="88" y="440"/>
                    <a:pt x="0" y="440"/>
                  </a:cubicBezTo>
                  <a:cubicBezTo>
                    <a:pt x="0" y="293"/>
                    <a:pt x="0" y="147"/>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Oval 80">
              <a:extLst>
                <a:ext uri="{FF2B5EF4-FFF2-40B4-BE49-F238E27FC236}">
                  <a16:creationId xmlns="" xmlns:a16="http://schemas.microsoft.com/office/drawing/2014/main" id="{BBD3AB93-DADC-496D-9399-5E49169CDEBC}"/>
                </a:ext>
              </a:extLst>
            </p:cNvPr>
            <p:cNvSpPr>
              <a:spLocks/>
            </p:cNvSpPr>
            <p:nvPr/>
          </p:nvSpPr>
          <p:spPr bwMode="auto">
            <a:xfrm>
              <a:off x="5837648" y="3795462"/>
              <a:ext cx="707353" cy="243330"/>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Oval 81">
              <a:extLst>
                <a:ext uri="{FF2B5EF4-FFF2-40B4-BE49-F238E27FC236}">
                  <a16:creationId xmlns="" xmlns:a16="http://schemas.microsoft.com/office/drawing/2014/main" id="{D32EAF17-AAC8-42E4-B87B-1BEC2E6D38CD}"/>
                </a:ext>
              </a:extLst>
            </p:cNvPr>
            <p:cNvSpPr>
              <a:spLocks/>
            </p:cNvSpPr>
            <p:nvPr/>
          </p:nvSpPr>
          <p:spPr bwMode="auto">
            <a:xfrm>
              <a:off x="5837648"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82">
              <a:extLst>
                <a:ext uri="{FF2B5EF4-FFF2-40B4-BE49-F238E27FC236}">
                  <a16:creationId xmlns="" xmlns:a16="http://schemas.microsoft.com/office/drawing/2014/main" id="{78720F99-91BE-46FE-8F3C-66F89AB4D492}"/>
                </a:ext>
              </a:extLst>
            </p:cNvPr>
            <p:cNvSpPr>
              <a:spLocks/>
            </p:cNvSpPr>
            <p:nvPr/>
          </p:nvSpPr>
          <p:spPr bwMode="auto">
            <a:xfrm>
              <a:off x="6057211" y="2684069"/>
              <a:ext cx="270492" cy="380273"/>
            </a:xfrm>
            <a:custGeom>
              <a:avLst/>
              <a:gdLst>
                <a:gd name="T0" fmla="*/ 50 w 101"/>
                <a:gd name="T1" fmla="*/ 142 h 142"/>
                <a:gd name="T2" fmla="*/ 14 w 101"/>
                <a:gd name="T3" fmla="*/ 128 h 142"/>
                <a:gd name="T4" fmla="*/ 0 w 101"/>
                <a:gd name="T5" fmla="*/ 94 h 142"/>
                <a:gd name="T6" fmla="*/ 50 w 101"/>
                <a:gd name="T7" fmla="*/ 0 h 142"/>
                <a:gd name="T8" fmla="*/ 50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4" y="128"/>
                  </a:cubicBezTo>
                  <a:cubicBezTo>
                    <a:pt x="5" y="118"/>
                    <a:pt x="0" y="106"/>
                    <a:pt x="0" y="94"/>
                  </a:cubicBezTo>
                  <a:cubicBezTo>
                    <a:pt x="0" y="59"/>
                    <a:pt x="45" y="30"/>
                    <a:pt x="50" y="0"/>
                  </a:cubicBezTo>
                  <a:cubicBezTo>
                    <a:pt x="50" y="0"/>
                    <a:pt x="50" y="0"/>
                    <a:pt x="50" y="0"/>
                  </a:cubicBezTo>
                  <a:cubicBezTo>
                    <a:pt x="56" y="30"/>
                    <a:pt x="101" y="59"/>
                    <a:pt x="101" y="94"/>
                  </a:cubicBezTo>
                  <a:cubicBezTo>
                    <a:pt x="101" y="106"/>
                    <a:pt x="96" y="118"/>
                    <a:pt x="86" y="128"/>
                  </a:cubicBezTo>
                  <a:cubicBezTo>
                    <a:pt x="76" y="137"/>
                    <a:pt x="63" y="142"/>
                    <a:pt x="50" y="14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83">
              <a:extLst>
                <a:ext uri="{FF2B5EF4-FFF2-40B4-BE49-F238E27FC236}">
                  <a16:creationId xmlns="" xmlns:a16="http://schemas.microsoft.com/office/drawing/2014/main" id="{CF69D723-5091-4D1B-A9BA-0127EF1F47C5}"/>
                </a:ext>
              </a:extLst>
            </p:cNvPr>
            <p:cNvSpPr>
              <a:spLocks/>
            </p:cNvSpPr>
            <p:nvPr/>
          </p:nvSpPr>
          <p:spPr bwMode="auto">
            <a:xfrm>
              <a:off x="6086636" y="2768951"/>
              <a:ext cx="93937" cy="236539"/>
            </a:xfrm>
            <a:custGeom>
              <a:avLst/>
              <a:gdLst>
                <a:gd name="T0" fmla="*/ 3 w 35"/>
                <a:gd name="T1" fmla="*/ 76 h 88"/>
                <a:gd name="T2" fmla="*/ 0 w 35"/>
                <a:gd name="T3" fmla="*/ 64 h 88"/>
                <a:gd name="T4" fmla="*/ 1 w 35"/>
                <a:gd name="T5" fmla="*/ 52 h 88"/>
                <a:gd name="T6" fmla="*/ 7 w 35"/>
                <a:gd name="T7" fmla="*/ 39 h 88"/>
                <a:gd name="T8" fmla="*/ 30 w 35"/>
                <a:gd name="T9" fmla="*/ 8 h 88"/>
                <a:gd name="T10" fmla="*/ 35 w 35"/>
                <a:gd name="T11" fmla="*/ 0 h 88"/>
                <a:gd name="T12" fmla="*/ 13 w 35"/>
                <a:gd name="T13" fmla="*/ 37 h 88"/>
                <a:gd name="T14" fmla="*/ 7 w 35"/>
                <a:gd name="T15" fmla="*/ 53 h 88"/>
                <a:gd name="T16" fmla="*/ 6 w 35"/>
                <a:gd name="T17" fmla="*/ 68 h 88"/>
                <a:gd name="T18" fmla="*/ 9 w 35"/>
                <a:gd name="T19" fmla="*/ 82 h 88"/>
                <a:gd name="T20" fmla="*/ 11 w 35"/>
                <a:gd name="T21" fmla="*/ 88 h 88"/>
                <a:gd name="T22" fmla="*/ 6 w 35"/>
                <a:gd name="T23" fmla="*/ 83 h 88"/>
                <a:gd name="T24" fmla="*/ 3 w 35"/>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3" y="3"/>
                    <a:pt x="35" y="0"/>
                  </a:cubicBezTo>
                  <a:cubicBezTo>
                    <a:pt x="28" y="12"/>
                    <a:pt x="20" y="24"/>
                    <a:pt x="13" y="37"/>
                  </a:cubicBezTo>
                  <a:cubicBezTo>
                    <a:pt x="11" y="42"/>
                    <a:pt x="9" y="47"/>
                    <a:pt x="7" y="53"/>
                  </a:cubicBezTo>
                  <a:cubicBezTo>
                    <a:pt x="6" y="58"/>
                    <a:pt x="6" y="62"/>
                    <a:pt x="6" y="68"/>
                  </a:cubicBezTo>
                  <a:cubicBezTo>
                    <a:pt x="6" y="73"/>
                    <a:pt x="7" y="77"/>
                    <a:pt x="9" y="82"/>
                  </a:cubicBezTo>
                  <a:cubicBezTo>
                    <a:pt x="9" y="85"/>
                    <a:pt x="10" y="86"/>
                    <a:pt x="11" y="88"/>
                  </a:cubicBezTo>
                  <a:cubicBezTo>
                    <a:pt x="9"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3" name="Group 105">
            <a:extLst>
              <a:ext uri="{FF2B5EF4-FFF2-40B4-BE49-F238E27FC236}">
                <a16:creationId xmlns="" xmlns:a16="http://schemas.microsoft.com/office/drawing/2014/main" id="{75953951-5882-448D-AD02-20BD646C5480}"/>
              </a:ext>
            </a:extLst>
          </p:cNvPr>
          <p:cNvGrpSpPr/>
          <p:nvPr/>
        </p:nvGrpSpPr>
        <p:grpSpPr>
          <a:xfrm>
            <a:off x="792711" y="3527509"/>
            <a:ext cx="288476" cy="288476"/>
            <a:chOff x="4643438" y="2786064"/>
            <a:chExt cx="288476" cy="288476"/>
          </a:xfrm>
        </p:grpSpPr>
        <p:sp>
          <p:nvSpPr>
            <p:cNvPr id="84" name="Oval 106">
              <a:extLst>
                <a:ext uri="{FF2B5EF4-FFF2-40B4-BE49-F238E27FC236}">
                  <a16:creationId xmlns="" xmlns:a16="http://schemas.microsoft.com/office/drawing/2014/main" id="{B256B6AA-91A2-4230-B71B-2E516D754085}"/>
                </a:ext>
              </a:extLst>
            </p:cNvPr>
            <p:cNvSpPr/>
            <p:nvPr/>
          </p:nvSpPr>
          <p:spPr>
            <a:xfrm>
              <a:off x="4643438" y="2786064"/>
              <a:ext cx="288476"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Freeform: Shape 107">
              <a:extLst>
                <a:ext uri="{FF2B5EF4-FFF2-40B4-BE49-F238E27FC236}">
                  <a16:creationId xmlns="" xmlns:a16="http://schemas.microsoft.com/office/drawing/2014/main" id="{F1B58272-8A71-4C10-9A0C-A638A5169C3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nchor="ctr"/>
            <a:lstStyle/>
            <a:p>
              <a:pPr algn="ctr"/>
              <a:endParaRPr/>
            </a:p>
          </p:txBody>
        </p:sp>
      </p:grpSp>
      <p:grpSp>
        <p:nvGrpSpPr>
          <p:cNvPr id="88" name="Group 93">
            <a:extLst>
              <a:ext uri="{FF2B5EF4-FFF2-40B4-BE49-F238E27FC236}">
                <a16:creationId xmlns="" xmlns:a16="http://schemas.microsoft.com/office/drawing/2014/main" id="{E268B095-EC19-4782-8333-CF96193133AE}"/>
              </a:ext>
            </a:extLst>
          </p:cNvPr>
          <p:cNvGrpSpPr/>
          <p:nvPr/>
        </p:nvGrpSpPr>
        <p:grpSpPr>
          <a:xfrm>
            <a:off x="792711" y="3956137"/>
            <a:ext cx="288476" cy="288476"/>
            <a:chOff x="4643438" y="3214692"/>
            <a:chExt cx="288476" cy="288476"/>
          </a:xfrm>
        </p:grpSpPr>
        <p:sp>
          <p:nvSpPr>
            <p:cNvPr id="89" name="Oval 94">
              <a:extLst>
                <a:ext uri="{FF2B5EF4-FFF2-40B4-BE49-F238E27FC236}">
                  <a16:creationId xmlns="" xmlns:a16="http://schemas.microsoft.com/office/drawing/2014/main" id="{DF2F5C7F-ED4F-475C-9BD4-08A944A25CF8}"/>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0" name="Freeform: Shape 95">
              <a:extLst>
                <a:ext uri="{FF2B5EF4-FFF2-40B4-BE49-F238E27FC236}">
                  <a16:creationId xmlns="" xmlns:a16="http://schemas.microsoft.com/office/drawing/2014/main" id="{72DA1218-8D7B-4BA6-913A-82B22C731B1B}"/>
                </a:ext>
              </a:extLst>
            </p:cNvPr>
            <p:cNvSpPr>
              <a:spLocks/>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anchor="ctr"/>
            <a:lstStyle/>
            <a:p>
              <a:pPr algn="ctr"/>
              <a:endParaRPr/>
            </a:p>
          </p:txBody>
        </p:sp>
      </p:grpSp>
      <p:grpSp>
        <p:nvGrpSpPr>
          <p:cNvPr id="93" name="Group 97">
            <a:extLst>
              <a:ext uri="{FF2B5EF4-FFF2-40B4-BE49-F238E27FC236}">
                <a16:creationId xmlns="" xmlns:a16="http://schemas.microsoft.com/office/drawing/2014/main" id="{1E37B0E3-C8F7-4773-9500-724CD233FF55}"/>
              </a:ext>
            </a:extLst>
          </p:cNvPr>
          <p:cNvGrpSpPr/>
          <p:nvPr/>
        </p:nvGrpSpPr>
        <p:grpSpPr>
          <a:xfrm>
            <a:off x="792711" y="4384765"/>
            <a:ext cx="288476" cy="288476"/>
            <a:chOff x="4643438" y="3643320"/>
            <a:chExt cx="288476" cy="288476"/>
          </a:xfrm>
        </p:grpSpPr>
        <p:sp>
          <p:nvSpPr>
            <p:cNvPr id="94" name="Oval 98">
              <a:extLst>
                <a:ext uri="{FF2B5EF4-FFF2-40B4-BE49-F238E27FC236}">
                  <a16:creationId xmlns="" xmlns:a16="http://schemas.microsoft.com/office/drawing/2014/main" id="{7DD83305-7101-49D6-A7BA-B2B84F8DCB3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5" name="Freeform: Shape 99">
              <a:extLst>
                <a:ext uri="{FF2B5EF4-FFF2-40B4-BE49-F238E27FC236}">
                  <a16:creationId xmlns="" xmlns:a16="http://schemas.microsoft.com/office/drawing/2014/main" id="{BA0B965A-766D-49BA-9FCD-81B134319146}"/>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nchor="ctr"/>
            <a:lstStyle/>
            <a:p>
              <a:pPr algn="ctr"/>
              <a:endParaRPr/>
            </a:p>
          </p:txBody>
        </p:sp>
      </p:grpSp>
      <p:grpSp>
        <p:nvGrpSpPr>
          <p:cNvPr id="98" name="Group 101">
            <a:extLst>
              <a:ext uri="{FF2B5EF4-FFF2-40B4-BE49-F238E27FC236}">
                <a16:creationId xmlns="" xmlns:a16="http://schemas.microsoft.com/office/drawing/2014/main" id="{48FD9448-CB2E-4907-80B8-B52B78DDB931}"/>
              </a:ext>
            </a:extLst>
          </p:cNvPr>
          <p:cNvGrpSpPr/>
          <p:nvPr/>
        </p:nvGrpSpPr>
        <p:grpSpPr>
          <a:xfrm>
            <a:off x="792711" y="4813393"/>
            <a:ext cx="288476" cy="288476"/>
            <a:chOff x="4643438" y="4071948"/>
            <a:chExt cx="288476" cy="288476"/>
          </a:xfrm>
        </p:grpSpPr>
        <p:sp>
          <p:nvSpPr>
            <p:cNvPr id="99" name="Oval 102">
              <a:extLst>
                <a:ext uri="{FF2B5EF4-FFF2-40B4-BE49-F238E27FC236}">
                  <a16:creationId xmlns="" xmlns:a16="http://schemas.microsoft.com/office/drawing/2014/main" id="{6830F8E0-5299-472C-8465-850C0CE287E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Freeform: Shape 103">
              <a:extLst>
                <a:ext uri="{FF2B5EF4-FFF2-40B4-BE49-F238E27FC236}">
                  <a16:creationId xmlns="" xmlns:a16="http://schemas.microsoft.com/office/drawing/2014/main" id="{F3FB10DF-9E38-4FC3-952B-C3CE8D11826A}"/>
                </a:ext>
              </a:extLst>
            </p:cNvPr>
            <p:cNvSpPr>
              <a:spLocks/>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181103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up)">
                                      <p:cBhvr>
                                        <p:cTn id="16" dur="500"/>
                                        <p:tgtEl>
                                          <p:spTgt spid="12"/>
                                        </p:tgtEl>
                                      </p:cBhvr>
                                    </p:animEffect>
                                  </p:childTnLst>
                                </p:cTn>
                              </p:par>
                              <p:par>
                                <p:cTn id="17" presetID="1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ppt_y</p:attrName>
                                        </p:attrNameLst>
                                      </p:cBhvr>
                                      <p:tavLst>
                                        <p:tav tm="0">
                                          <p:val>
                                            <p:strVal val="#ppt_y+#ppt_h*1.125000"/>
                                          </p:val>
                                        </p:tav>
                                        <p:tav tm="100000">
                                          <p:val>
                                            <p:strVal val="#ppt_y"/>
                                          </p:val>
                                        </p:tav>
                                      </p:tavLst>
                                    </p:anim>
                                    <p:animEffect transition="in" filter="wipe(up)">
                                      <p:cBhvr>
                                        <p:cTn id="25" dur="500"/>
                                        <p:tgtEl>
                                          <p:spTgt spid="22"/>
                                        </p:tgtEl>
                                      </p:cBhvr>
                                    </p:animEffect>
                                  </p:childTnLst>
                                </p:cTn>
                              </p:par>
                              <p:par>
                                <p:cTn id="26" presetID="1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ppt_y</p:attrName>
                                        </p:attrNameLst>
                                      </p:cBhvr>
                                      <p:tavLst>
                                        <p:tav tm="0">
                                          <p:val>
                                            <p:strVal val="#ppt_y+#ppt_h*1.125000"/>
                                          </p:val>
                                        </p:tav>
                                        <p:tav tm="100000">
                                          <p:val>
                                            <p:strVal val="#ppt_y"/>
                                          </p:val>
                                        </p:tav>
                                      </p:tavLst>
                                    </p:anim>
                                    <p:animEffect transition="in" filter="wipe(up)">
                                      <p:cBhvr>
                                        <p:cTn id="29" dur="500"/>
                                        <p:tgtEl>
                                          <p:spTgt spid="27"/>
                                        </p:tgtEl>
                                      </p:cBhvr>
                                    </p:animEffect>
                                  </p:childTnLst>
                                </p:cTn>
                              </p:par>
                              <p:par>
                                <p:cTn id="30" presetID="12" presetClass="entr" presetSubtype="4"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p:tgtEl>
                                          <p:spTgt spid="36"/>
                                        </p:tgtEl>
                                        <p:attrNameLst>
                                          <p:attrName>ppt_y</p:attrName>
                                        </p:attrNameLst>
                                      </p:cBhvr>
                                      <p:tavLst>
                                        <p:tav tm="0">
                                          <p:val>
                                            <p:strVal val="#ppt_y+#ppt_h*1.125000"/>
                                          </p:val>
                                        </p:tav>
                                        <p:tav tm="100000">
                                          <p:val>
                                            <p:strVal val="#ppt_y"/>
                                          </p:val>
                                        </p:tav>
                                      </p:tavLst>
                                    </p:anim>
                                    <p:animEffect transition="in" filter="wipe(up)">
                                      <p:cBhvr>
                                        <p:cTn id="33" dur="500"/>
                                        <p:tgtEl>
                                          <p:spTgt spid="36"/>
                                        </p:tgtEl>
                                      </p:cBhvr>
                                    </p:animEffect>
                                  </p:childTnLst>
                                </p:cTn>
                              </p:par>
                              <p:par>
                                <p:cTn id="34" presetID="12" presetClass="entr" presetSubtype="4"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p:tgtEl>
                                          <p:spTgt spid="48"/>
                                        </p:tgtEl>
                                        <p:attrNameLst>
                                          <p:attrName>ppt_y</p:attrName>
                                        </p:attrNameLst>
                                      </p:cBhvr>
                                      <p:tavLst>
                                        <p:tav tm="0">
                                          <p:val>
                                            <p:strVal val="#ppt_y+#ppt_h*1.125000"/>
                                          </p:val>
                                        </p:tav>
                                        <p:tav tm="100000">
                                          <p:val>
                                            <p:strVal val="#ppt_y"/>
                                          </p:val>
                                        </p:tav>
                                      </p:tavLst>
                                    </p:anim>
                                    <p:animEffect transition="in" filter="wipe(up)">
                                      <p:cBhvr>
                                        <p:cTn id="37" dur="500"/>
                                        <p:tgtEl>
                                          <p:spTgt spid="48"/>
                                        </p:tgtEl>
                                      </p:cBhvr>
                                    </p:animEffect>
                                  </p:childTnLst>
                                </p:cTn>
                              </p:par>
                              <p:par>
                                <p:cTn id="38" presetID="1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p:tgtEl>
                                          <p:spTgt spid="57"/>
                                        </p:tgtEl>
                                        <p:attrNameLst>
                                          <p:attrName>ppt_y</p:attrName>
                                        </p:attrNameLst>
                                      </p:cBhvr>
                                      <p:tavLst>
                                        <p:tav tm="0">
                                          <p:val>
                                            <p:strVal val="#ppt_y+#ppt_h*1.125000"/>
                                          </p:val>
                                        </p:tav>
                                        <p:tav tm="100000">
                                          <p:val>
                                            <p:strVal val="#ppt_y"/>
                                          </p:val>
                                        </p:tav>
                                      </p:tavLst>
                                    </p:anim>
                                    <p:animEffect transition="in" filter="wipe(up)">
                                      <p:cBhvr>
                                        <p:cTn id="41" dur="500"/>
                                        <p:tgtEl>
                                          <p:spTgt spid="57"/>
                                        </p:tgtEl>
                                      </p:cBhvr>
                                    </p:animEffect>
                                  </p:childTnLst>
                                </p:cTn>
                              </p:par>
                              <p:par>
                                <p:cTn id="42" presetID="12" presetClass="entr" presetSubtype="4"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500"/>
                                        <p:tgtEl>
                                          <p:spTgt spid="66"/>
                                        </p:tgtEl>
                                        <p:attrNameLst>
                                          <p:attrName>ppt_y</p:attrName>
                                        </p:attrNameLst>
                                      </p:cBhvr>
                                      <p:tavLst>
                                        <p:tav tm="0">
                                          <p:val>
                                            <p:strVal val="#ppt_y+#ppt_h*1.125000"/>
                                          </p:val>
                                        </p:tav>
                                        <p:tav tm="100000">
                                          <p:val>
                                            <p:strVal val="#ppt_y"/>
                                          </p:val>
                                        </p:tav>
                                      </p:tavLst>
                                    </p:anim>
                                    <p:animEffect transition="in" filter="wipe(up)">
                                      <p:cBhvr>
                                        <p:cTn id="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96C81464-88CE-43DC-BB87-33A985217AD5}"/>
              </a:ext>
            </a:extLst>
          </p:cNvPr>
          <p:cNvGrpSpPr/>
          <p:nvPr>
            <p:custDataLst>
              <p:tags r:id="rId1"/>
            </p:custDataLst>
          </p:nvPr>
        </p:nvGrpSpPr>
        <p:grpSpPr>
          <a:xfrm>
            <a:off x="719666" y="1818002"/>
            <a:ext cx="4070576" cy="2764137"/>
            <a:chOff x="719666" y="1818002"/>
            <a:chExt cx="4070576" cy="2764137"/>
          </a:xfrm>
        </p:grpSpPr>
        <p:sp>
          <p:nvSpPr>
            <p:cNvPr id="3" name="Oval 7">
              <a:extLst>
                <a:ext uri="{FF2B5EF4-FFF2-40B4-BE49-F238E27FC236}">
                  <a16:creationId xmlns="" xmlns:a16="http://schemas.microsoft.com/office/drawing/2014/main" id="{3C3FAD94-49F4-409D-9F6C-FFB0B6237718}"/>
                </a:ext>
              </a:extLst>
            </p:cNvPr>
            <p:cNvSpPr>
              <a:spLocks noChangeAspect="1"/>
            </p:cNvSpPr>
            <p:nvPr/>
          </p:nvSpPr>
          <p:spPr>
            <a:xfrm>
              <a:off x="2854647" y="2646544"/>
              <a:ext cx="1935595" cy="193559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4" name="Connector: Elbow 19">
              <a:extLst>
                <a:ext uri="{FF2B5EF4-FFF2-40B4-BE49-F238E27FC236}">
                  <a16:creationId xmlns="" xmlns:a16="http://schemas.microsoft.com/office/drawing/2014/main" id="{049AB65D-2ED1-4C50-BB35-B91F3B17F89F}"/>
                </a:ext>
              </a:extLst>
            </p:cNvPr>
            <p:cNvCxnSpPr/>
            <p:nvPr/>
          </p:nvCxnSpPr>
          <p:spPr>
            <a:xfrm flipH="1" flipV="1">
              <a:off x="2716389" y="1898398"/>
              <a:ext cx="1088824" cy="749961"/>
            </a:xfrm>
            <a:prstGeom prst="bentConnector3">
              <a:avLst>
                <a:gd name="adj1" fmla="val -2255"/>
              </a:avLst>
            </a:prstGeom>
            <a:ln w="19050">
              <a:solidFill>
                <a:schemeClr val="accent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 name="Group 1">
              <a:extLst>
                <a:ext uri="{FF2B5EF4-FFF2-40B4-BE49-F238E27FC236}">
                  <a16:creationId xmlns="" xmlns:a16="http://schemas.microsoft.com/office/drawing/2014/main" id="{3FD9AEAE-2347-49AC-B351-69BE96030458}"/>
                </a:ext>
              </a:extLst>
            </p:cNvPr>
            <p:cNvGrpSpPr/>
            <p:nvPr/>
          </p:nvGrpSpPr>
          <p:grpSpPr>
            <a:xfrm>
              <a:off x="719666" y="1818002"/>
              <a:ext cx="1934053" cy="1078535"/>
              <a:chOff x="719666" y="1818002"/>
              <a:chExt cx="1934053" cy="1078535"/>
            </a:xfrm>
          </p:grpSpPr>
          <p:sp>
            <p:nvSpPr>
              <p:cNvPr id="7" name="TextBox 21">
                <a:extLst>
                  <a:ext uri="{FF2B5EF4-FFF2-40B4-BE49-F238E27FC236}">
                    <a16:creationId xmlns="" xmlns:a16="http://schemas.microsoft.com/office/drawing/2014/main" id="{F17D971C-1B2C-4F4E-9C21-2C5DCFFBC7F0}"/>
                  </a:ext>
                </a:extLst>
              </p:cNvPr>
              <p:cNvSpPr txBox="1"/>
              <p:nvPr/>
            </p:nvSpPr>
            <p:spPr>
              <a:xfrm>
                <a:off x="719666" y="2033446"/>
                <a:ext cx="1934053" cy="863091"/>
              </a:xfrm>
              <a:prstGeom prst="rect">
                <a:avLst/>
              </a:prstGeom>
              <a:noFill/>
            </p:spPr>
            <p:txBody>
              <a:bodyPr wrap="square" lIns="0" tIns="0" rIns="0" bIns="0">
                <a:normAutofit/>
              </a:bodyPr>
              <a:lstStyle/>
              <a:p>
                <a:pPr algn="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8" name="Rectangle 22">
                <a:extLst>
                  <a:ext uri="{FF2B5EF4-FFF2-40B4-BE49-F238E27FC236}">
                    <a16:creationId xmlns="" xmlns:a16="http://schemas.microsoft.com/office/drawing/2014/main" id="{03C571D0-B668-402C-978C-92EEB5B996D1}"/>
                  </a:ext>
                </a:extLst>
              </p:cNvPr>
              <p:cNvSpPr/>
              <p:nvPr/>
            </p:nvSpPr>
            <p:spPr>
              <a:xfrm>
                <a:off x="719666" y="1818002"/>
                <a:ext cx="1934053" cy="215444"/>
              </a:xfrm>
              <a:prstGeom prst="rect">
                <a:avLst/>
              </a:prstGeom>
            </p:spPr>
            <p:txBody>
              <a:bodyPr wrap="none" lIns="0" tIns="0" rIns="0" bIns="0" anchor="ctr">
                <a:normAutofit/>
              </a:bodyPr>
              <a:lstStyle/>
              <a:p>
                <a:pPr algn="r"/>
                <a:r>
                  <a:rPr lang="zh-CN" altLang="en-US" sz="1400" b="1" dirty="0">
                    <a:solidFill>
                      <a:schemeClr val="accent1"/>
                    </a:solidFill>
                  </a:rPr>
                  <a:t>输入标题文本</a:t>
                </a:r>
              </a:p>
            </p:txBody>
          </p:sp>
        </p:grpSp>
        <p:sp>
          <p:nvSpPr>
            <p:cNvPr id="6" name="Freeform: Shape 23">
              <a:extLst>
                <a:ext uri="{FF2B5EF4-FFF2-40B4-BE49-F238E27FC236}">
                  <a16:creationId xmlns="" xmlns:a16="http://schemas.microsoft.com/office/drawing/2014/main" id="{391A12E6-E04F-4975-842E-BF0F21617E87}"/>
                </a:ext>
              </a:extLst>
            </p:cNvPr>
            <p:cNvSpPr>
              <a:spLocks/>
            </p:cNvSpPr>
            <p:nvPr/>
          </p:nvSpPr>
          <p:spPr bwMode="auto">
            <a:xfrm>
              <a:off x="3429495" y="3319405"/>
              <a:ext cx="760499" cy="589876"/>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anchor="ctr"/>
            <a:lstStyle/>
            <a:p>
              <a:pPr algn="ctr"/>
              <a:endParaRPr/>
            </a:p>
          </p:txBody>
        </p:sp>
      </p:grpSp>
      <p:grpSp>
        <p:nvGrpSpPr>
          <p:cNvPr id="9" name="千图PPT彼岸天：ID 8661124库_组合 27">
            <a:extLst>
              <a:ext uri="{FF2B5EF4-FFF2-40B4-BE49-F238E27FC236}">
                <a16:creationId xmlns="" xmlns:a16="http://schemas.microsoft.com/office/drawing/2014/main" id="{B375DFDB-B658-4485-8729-86A2FB260FC1}"/>
              </a:ext>
            </a:extLst>
          </p:cNvPr>
          <p:cNvGrpSpPr/>
          <p:nvPr>
            <p:custDataLst>
              <p:tags r:id="rId2"/>
            </p:custDataLst>
          </p:nvPr>
        </p:nvGrpSpPr>
        <p:grpSpPr>
          <a:xfrm>
            <a:off x="719667" y="2646544"/>
            <a:ext cx="5586279" cy="2929591"/>
            <a:chOff x="719667" y="2646544"/>
            <a:chExt cx="5586279" cy="2929591"/>
          </a:xfrm>
        </p:grpSpPr>
        <p:sp>
          <p:nvSpPr>
            <p:cNvPr id="10" name="Oval 8">
              <a:extLst>
                <a:ext uri="{FF2B5EF4-FFF2-40B4-BE49-F238E27FC236}">
                  <a16:creationId xmlns="" xmlns:a16="http://schemas.microsoft.com/office/drawing/2014/main" id="{140DF29E-472D-4BD6-9AB5-B1F31A28CFEC}"/>
                </a:ext>
              </a:extLst>
            </p:cNvPr>
            <p:cNvSpPr>
              <a:spLocks noChangeAspect="1"/>
            </p:cNvSpPr>
            <p:nvPr/>
          </p:nvSpPr>
          <p:spPr>
            <a:xfrm>
              <a:off x="4370351" y="2646544"/>
              <a:ext cx="1935595" cy="193559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Group 16">
              <a:extLst>
                <a:ext uri="{FF2B5EF4-FFF2-40B4-BE49-F238E27FC236}">
                  <a16:creationId xmlns="" xmlns:a16="http://schemas.microsoft.com/office/drawing/2014/main" id="{2467A07E-B977-4C46-9497-81115E9B4AFC}"/>
                </a:ext>
              </a:extLst>
            </p:cNvPr>
            <p:cNvGrpSpPr/>
            <p:nvPr/>
          </p:nvGrpSpPr>
          <p:grpSpPr>
            <a:xfrm>
              <a:off x="719667" y="4497600"/>
              <a:ext cx="1934053" cy="1078535"/>
              <a:chOff x="719667" y="4225185"/>
              <a:chExt cx="1934053" cy="1078535"/>
            </a:xfrm>
          </p:grpSpPr>
          <p:sp>
            <p:nvSpPr>
              <p:cNvPr id="14" name="TextBox 12">
                <a:extLst>
                  <a:ext uri="{FF2B5EF4-FFF2-40B4-BE49-F238E27FC236}">
                    <a16:creationId xmlns="" xmlns:a16="http://schemas.microsoft.com/office/drawing/2014/main" id="{3B23C96B-F75F-4BDC-AF62-85BB2292F908}"/>
                  </a:ext>
                </a:extLst>
              </p:cNvPr>
              <p:cNvSpPr txBox="1"/>
              <p:nvPr/>
            </p:nvSpPr>
            <p:spPr>
              <a:xfrm>
                <a:off x="719667" y="4440629"/>
                <a:ext cx="1934053" cy="863091"/>
              </a:xfrm>
              <a:prstGeom prst="rect">
                <a:avLst/>
              </a:prstGeom>
              <a:noFill/>
            </p:spPr>
            <p:txBody>
              <a:bodyPr wrap="square" lIns="0" tIns="0" rIns="0" bIns="0">
                <a:normAutofit/>
              </a:bodyPr>
              <a:lstStyle/>
              <a:p>
                <a:pPr algn="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15" name="Rectangle 13">
                <a:extLst>
                  <a:ext uri="{FF2B5EF4-FFF2-40B4-BE49-F238E27FC236}">
                    <a16:creationId xmlns="" xmlns:a16="http://schemas.microsoft.com/office/drawing/2014/main" id="{CA9EEF44-FB36-436C-9423-77B0D7142DDA}"/>
                  </a:ext>
                </a:extLst>
              </p:cNvPr>
              <p:cNvSpPr/>
              <p:nvPr/>
            </p:nvSpPr>
            <p:spPr>
              <a:xfrm>
                <a:off x="719667" y="4225185"/>
                <a:ext cx="1934053" cy="215444"/>
              </a:xfrm>
              <a:prstGeom prst="rect">
                <a:avLst/>
              </a:prstGeom>
            </p:spPr>
            <p:txBody>
              <a:bodyPr wrap="none" lIns="0" tIns="0" rIns="0" bIns="0" anchor="ctr">
                <a:normAutofit/>
              </a:bodyPr>
              <a:lstStyle/>
              <a:p>
                <a:pPr algn="r"/>
                <a:r>
                  <a:rPr lang="zh-CN" altLang="en-US" sz="1400" b="1" dirty="0">
                    <a:solidFill>
                      <a:schemeClr val="accent2"/>
                    </a:solidFill>
                  </a:rPr>
                  <a:t>输入标题文本</a:t>
                </a:r>
              </a:p>
            </p:txBody>
          </p:sp>
        </p:grpSp>
        <p:cxnSp>
          <p:nvCxnSpPr>
            <p:cNvPr id="12" name="Connector: Elbow 14">
              <a:extLst>
                <a:ext uri="{FF2B5EF4-FFF2-40B4-BE49-F238E27FC236}">
                  <a16:creationId xmlns="" xmlns:a16="http://schemas.microsoft.com/office/drawing/2014/main" id="{E8AECF92-6E8B-44D4-99E0-DB5E07A31875}"/>
                </a:ext>
              </a:extLst>
            </p:cNvPr>
            <p:cNvCxnSpPr>
              <a:stCxn id="10" idx="4"/>
            </p:cNvCxnSpPr>
            <p:nvPr/>
          </p:nvCxnSpPr>
          <p:spPr>
            <a:xfrm rot="5400000">
              <a:off x="3651132" y="3647401"/>
              <a:ext cx="752277" cy="2621756"/>
            </a:xfrm>
            <a:prstGeom prst="bentConnector2">
              <a:avLst/>
            </a:prstGeom>
            <a:ln w="19050">
              <a:solidFill>
                <a:schemeClr val="accent2"/>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Freeform: Shape 24">
              <a:extLst>
                <a:ext uri="{FF2B5EF4-FFF2-40B4-BE49-F238E27FC236}">
                  <a16:creationId xmlns="" xmlns:a16="http://schemas.microsoft.com/office/drawing/2014/main" id="{169DB3CD-5F25-4605-8C9F-2C53616571B4}"/>
                </a:ext>
              </a:extLst>
            </p:cNvPr>
            <p:cNvSpPr>
              <a:spLocks/>
            </p:cNvSpPr>
            <p:nvPr/>
          </p:nvSpPr>
          <p:spPr bwMode="auto">
            <a:xfrm>
              <a:off x="5033636" y="3286729"/>
              <a:ext cx="609024" cy="655224"/>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anchor="ctr"/>
            <a:lstStyle/>
            <a:p>
              <a:pPr algn="ctr"/>
              <a:endParaRPr/>
            </a:p>
          </p:txBody>
        </p:sp>
      </p:grpSp>
      <p:grpSp>
        <p:nvGrpSpPr>
          <p:cNvPr id="16" name="千图PPT彼岸天：ID 8661124库_组合 29">
            <a:extLst>
              <a:ext uri="{FF2B5EF4-FFF2-40B4-BE49-F238E27FC236}">
                <a16:creationId xmlns="" xmlns:a16="http://schemas.microsoft.com/office/drawing/2014/main" id="{FFFE941A-25F0-4120-91AE-5C63762C8C9D}"/>
              </a:ext>
            </a:extLst>
          </p:cNvPr>
          <p:cNvGrpSpPr/>
          <p:nvPr>
            <p:custDataLst>
              <p:tags r:id="rId3"/>
            </p:custDataLst>
          </p:nvPr>
        </p:nvGrpSpPr>
        <p:grpSpPr>
          <a:xfrm>
            <a:off x="5886055" y="2646544"/>
            <a:ext cx="5586807" cy="2929591"/>
            <a:chOff x="5886055" y="2646544"/>
            <a:chExt cx="5586807" cy="2929591"/>
          </a:xfrm>
        </p:grpSpPr>
        <p:grpSp>
          <p:nvGrpSpPr>
            <p:cNvPr id="17" name="Group 11">
              <a:extLst>
                <a:ext uri="{FF2B5EF4-FFF2-40B4-BE49-F238E27FC236}">
                  <a16:creationId xmlns="" xmlns:a16="http://schemas.microsoft.com/office/drawing/2014/main" id="{01D9EECE-CE62-4BD9-AB9E-3311F0AE967C}"/>
                </a:ext>
              </a:extLst>
            </p:cNvPr>
            <p:cNvGrpSpPr/>
            <p:nvPr/>
          </p:nvGrpSpPr>
          <p:grpSpPr>
            <a:xfrm>
              <a:off x="9538809" y="4497600"/>
              <a:ext cx="1934053" cy="1078535"/>
              <a:chOff x="9538809" y="4274900"/>
              <a:chExt cx="1934053" cy="1078535"/>
            </a:xfrm>
          </p:grpSpPr>
          <p:sp>
            <p:nvSpPr>
              <p:cNvPr id="21" name="TextBox 4">
                <a:extLst>
                  <a:ext uri="{FF2B5EF4-FFF2-40B4-BE49-F238E27FC236}">
                    <a16:creationId xmlns="" xmlns:a16="http://schemas.microsoft.com/office/drawing/2014/main" id="{3F609BC0-979E-470D-8F30-20F8C9AD5F07}"/>
                  </a:ext>
                </a:extLst>
              </p:cNvPr>
              <p:cNvSpPr txBox="1"/>
              <p:nvPr/>
            </p:nvSpPr>
            <p:spPr>
              <a:xfrm>
                <a:off x="9538809" y="4490344"/>
                <a:ext cx="1934053" cy="863091"/>
              </a:xfrm>
              <a:prstGeom prst="rect">
                <a:avLst/>
              </a:prstGeom>
              <a:noFill/>
            </p:spPr>
            <p:txBody>
              <a:bodyPr wrap="square" lIns="0" tIns="0" rIns="0" bIns="0">
                <a:normAutofit/>
              </a:bodyPr>
              <a:lstStyle/>
              <a:p>
                <a:pP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22" name="Rectangle 5">
                <a:extLst>
                  <a:ext uri="{FF2B5EF4-FFF2-40B4-BE49-F238E27FC236}">
                    <a16:creationId xmlns="" xmlns:a16="http://schemas.microsoft.com/office/drawing/2014/main" id="{0B011DC3-5B1F-4480-9C18-A283B6024233}"/>
                  </a:ext>
                </a:extLst>
              </p:cNvPr>
              <p:cNvSpPr/>
              <p:nvPr/>
            </p:nvSpPr>
            <p:spPr>
              <a:xfrm>
                <a:off x="9538809" y="4274900"/>
                <a:ext cx="1934053" cy="215444"/>
              </a:xfrm>
              <a:prstGeom prst="rect">
                <a:avLst/>
              </a:prstGeom>
            </p:spPr>
            <p:txBody>
              <a:bodyPr wrap="none" lIns="0" tIns="0" rIns="0" bIns="0" anchor="ctr">
                <a:normAutofit/>
              </a:bodyPr>
              <a:lstStyle/>
              <a:p>
                <a:r>
                  <a:rPr lang="zh-CN" altLang="en-US" sz="1400" b="1" dirty="0">
                    <a:solidFill>
                      <a:schemeClr val="accent3"/>
                    </a:solidFill>
                  </a:rPr>
                  <a:t>输入标题文本</a:t>
                </a:r>
              </a:p>
            </p:txBody>
          </p:sp>
        </p:grpSp>
        <p:sp>
          <p:nvSpPr>
            <p:cNvPr id="18" name="Oval 9">
              <a:extLst>
                <a:ext uri="{FF2B5EF4-FFF2-40B4-BE49-F238E27FC236}">
                  <a16:creationId xmlns="" xmlns:a16="http://schemas.microsoft.com/office/drawing/2014/main" id="{A03E874B-C77C-4076-8672-D6A26B498448}"/>
                </a:ext>
              </a:extLst>
            </p:cNvPr>
            <p:cNvSpPr>
              <a:spLocks noChangeAspect="1"/>
            </p:cNvSpPr>
            <p:nvPr/>
          </p:nvSpPr>
          <p:spPr>
            <a:xfrm>
              <a:off x="5886055" y="2646544"/>
              <a:ext cx="1935595" cy="1935595"/>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9" name="Connector: Elbow 15">
              <a:extLst>
                <a:ext uri="{FF2B5EF4-FFF2-40B4-BE49-F238E27FC236}">
                  <a16:creationId xmlns="" xmlns:a16="http://schemas.microsoft.com/office/drawing/2014/main" id="{78271598-7FBB-42D5-910D-CE845E4ED6A7}"/>
                </a:ext>
              </a:extLst>
            </p:cNvPr>
            <p:cNvCxnSpPr/>
            <p:nvPr/>
          </p:nvCxnSpPr>
          <p:spPr>
            <a:xfrm rot="5400000" flipV="1">
              <a:off x="7730819" y="3663758"/>
              <a:ext cx="752277" cy="2621759"/>
            </a:xfrm>
            <a:prstGeom prst="bentConnector2">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Freeform: Shape 25">
              <a:extLst>
                <a:ext uri="{FF2B5EF4-FFF2-40B4-BE49-F238E27FC236}">
                  <a16:creationId xmlns="" xmlns:a16="http://schemas.microsoft.com/office/drawing/2014/main" id="{967AFF12-4629-499F-808B-A87527430BBE}"/>
                </a:ext>
              </a:extLst>
            </p:cNvPr>
            <p:cNvSpPr>
              <a:spLocks/>
            </p:cNvSpPr>
            <p:nvPr/>
          </p:nvSpPr>
          <p:spPr bwMode="auto">
            <a:xfrm>
              <a:off x="6572079" y="3328299"/>
              <a:ext cx="563547" cy="57208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23" name="千图PPT彼岸天：ID 8661124库_组合 28">
            <a:extLst>
              <a:ext uri="{FF2B5EF4-FFF2-40B4-BE49-F238E27FC236}">
                <a16:creationId xmlns="" xmlns:a16="http://schemas.microsoft.com/office/drawing/2014/main" id="{69A46DFA-224D-4EF1-98A2-CB609D3A2E11}"/>
              </a:ext>
            </a:extLst>
          </p:cNvPr>
          <p:cNvGrpSpPr/>
          <p:nvPr>
            <p:custDataLst>
              <p:tags r:id="rId4"/>
            </p:custDataLst>
          </p:nvPr>
        </p:nvGrpSpPr>
        <p:grpSpPr>
          <a:xfrm>
            <a:off x="7401759" y="1803457"/>
            <a:ext cx="4098197" cy="2778682"/>
            <a:chOff x="7401759" y="1803457"/>
            <a:chExt cx="4098197" cy="2778682"/>
          </a:xfrm>
        </p:grpSpPr>
        <p:sp>
          <p:nvSpPr>
            <p:cNvPr id="24" name="Oval 6">
              <a:extLst>
                <a:ext uri="{FF2B5EF4-FFF2-40B4-BE49-F238E27FC236}">
                  <a16:creationId xmlns="" xmlns:a16="http://schemas.microsoft.com/office/drawing/2014/main" id="{5A24C79B-7E28-4D25-84D7-43C072013B4C}"/>
                </a:ext>
              </a:extLst>
            </p:cNvPr>
            <p:cNvSpPr>
              <a:spLocks noChangeAspect="1"/>
            </p:cNvSpPr>
            <p:nvPr/>
          </p:nvSpPr>
          <p:spPr>
            <a:xfrm>
              <a:off x="7401759" y="2646544"/>
              <a:ext cx="1935595" cy="193559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5" name="Connector: Elbow 10">
              <a:extLst>
                <a:ext uri="{FF2B5EF4-FFF2-40B4-BE49-F238E27FC236}">
                  <a16:creationId xmlns="" xmlns:a16="http://schemas.microsoft.com/office/drawing/2014/main" id="{4C287549-9168-420D-B549-F904014CBEFA}"/>
                </a:ext>
              </a:extLst>
            </p:cNvPr>
            <p:cNvCxnSpPr/>
            <p:nvPr/>
          </p:nvCxnSpPr>
          <p:spPr>
            <a:xfrm flipV="1">
              <a:off x="8329012" y="1875776"/>
              <a:ext cx="1088824" cy="749961"/>
            </a:xfrm>
            <a:prstGeom prst="bentConnector3">
              <a:avLst>
                <a:gd name="adj1" fmla="val -2255"/>
              </a:avLst>
            </a:prstGeom>
            <a:ln w="19050">
              <a:solidFill>
                <a:schemeClr val="accent4"/>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6" name="Group 3">
              <a:extLst>
                <a:ext uri="{FF2B5EF4-FFF2-40B4-BE49-F238E27FC236}">
                  <a16:creationId xmlns="" xmlns:a16="http://schemas.microsoft.com/office/drawing/2014/main" id="{6501C334-A4C6-4603-998C-EA8381F30ADB}"/>
                </a:ext>
              </a:extLst>
            </p:cNvPr>
            <p:cNvGrpSpPr/>
            <p:nvPr/>
          </p:nvGrpSpPr>
          <p:grpSpPr>
            <a:xfrm>
              <a:off x="9565903" y="1803457"/>
              <a:ext cx="1934053" cy="1078535"/>
              <a:chOff x="9565903" y="1803457"/>
              <a:chExt cx="1934053" cy="1078535"/>
            </a:xfrm>
          </p:grpSpPr>
          <p:sp>
            <p:nvSpPr>
              <p:cNvPr id="28" name="TextBox 17">
                <a:extLst>
                  <a:ext uri="{FF2B5EF4-FFF2-40B4-BE49-F238E27FC236}">
                    <a16:creationId xmlns="" xmlns:a16="http://schemas.microsoft.com/office/drawing/2014/main" id="{4A82245B-6919-491E-A42A-ADD74BEEA095}"/>
                  </a:ext>
                </a:extLst>
              </p:cNvPr>
              <p:cNvSpPr txBox="1"/>
              <p:nvPr/>
            </p:nvSpPr>
            <p:spPr>
              <a:xfrm>
                <a:off x="9565903" y="2018901"/>
                <a:ext cx="1934053" cy="863091"/>
              </a:xfrm>
              <a:prstGeom prst="rect">
                <a:avLst/>
              </a:prstGeom>
              <a:noFill/>
            </p:spPr>
            <p:txBody>
              <a:bodyPr wrap="square" lIns="0" tIns="0" rIns="0" bIns="0">
                <a:normAutofit/>
              </a:bodyPr>
              <a:lstStyle/>
              <a:p>
                <a:pP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29" name="Rectangle 18">
                <a:extLst>
                  <a:ext uri="{FF2B5EF4-FFF2-40B4-BE49-F238E27FC236}">
                    <a16:creationId xmlns="" xmlns:a16="http://schemas.microsoft.com/office/drawing/2014/main" id="{B1CE1D9C-3206-4976-BD13-B2B9597F7267}"/>
                  </a:ext>
                </a:extLst>
              </p:cNvPr>
              <p:cNvSpPr/>
              <p:nvPr/>
            </p:nvSpPr>
            <p:spPr>
              <a:xfrm>
                <a:off x="9565903" y="1803457"/>
                <a:ext cx="1934053" cy="215444"/>
              </a:xfrm>
              <a:prstGeom prst="rect">
                <a:avLst/>
              </a:prstGeom>
            </p:spPr>
            <p:txBody>
              <a:bodyPr wrap="none" lIns="0" tIns="0" rIns="0" bIns="0" anchor="ctr">
                <a:normAutofit/>
              </a:bodyPr>
              <a:lstStyle/>
              <a:p>
                <a:r>
                  <a:rPr lang="zh-CN" altLang="en-US" sz="1400" b="1" dirty="0">
                    <a:solidFill>
                      <a:schemeClr val="accent4"/>
                    </a:solidFill>
                  </a:rPr>
                  <a:t>输入标题文本</a:t>
                </a:r>
              </a:p>
            </p:txBody>
          </p:sp>
        </p:grpSp>
        <p:sp>
          <p:nvSpPr>
            <p:cNvPr id="27" name="Freeform: Shape 26">
              <a:extLst>
                <a:ext uri="{FF2B5EF4-FFF2-40B4-BE49-F238E27FC236}">
                  <a16:creationId xmlns="" xmlns:a16="http://schemas.microsoft.com/office/drawing/2014/main" id="{1FBFC283-6CF2-4D67-9E9A-C1B0C993FA47}"/>
                </a:ext>
              </a:extLst>
            </p:cNvPr>
            <p:cNvSpPr>
              <a:spLocks/>
            </p:cNvSpPr>
            <p:nvPr/>
          </p:nvSpPr>
          <p:spPr bwMode="auto">
            <a:xfrm>
              <a:off x="8064184" y="3313240"/>
              <a:ext cx="610744" cy="602203"/>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285432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千图PPT彼岸天：ID 8661124库_椭圆 17">
            <a:extLst>
              <a:ext uri="{FF2B5EF4-FFF2-40B4-BE49-F238E27FC236}">
                <a16:creationId xmlns="" xmlns:a16="http://schemas.microsoft.com/office/drawing/2014/main" id="{88A845CE-8F6D-489A-9621-044C1F6F8372}"/>
              </a:ext>
            </a:extLst>
          </p:cNvPr>
          <p:cNvSpPr/>
          <p:nvPr>
            <p:custDataLst>
              <p:tags r:id="rId1"/>
            </p:custDataLst>
          </p:nvPr>
        </p:nvSpPr>
        <p:spPr bwMode="auto">
          <a:xfrm>
            <a:off x="3899756" y="1232756"/>
            <a:ext cx="4392488" cy="4392488"/>
          </a:xfrm>
          <a:prstGeom prst="ellipse">
            <a:avLst/>
          </a:prstGeom>
          <a:noFill/>
          <a:ln w="12700">
            <a:solidFill>
              <a:schemeClr val="tx2"/>
            </a:solidFill>
            <a:round/>
            <a:headEnd/>
            <a:tailEnd/>
          </a:ln>
        </p:spPr>
        <p:txBody>
          <a:bodyPr anchor="ctr"/>
          <a:lstStyle/>
          <a:p>
            <a:pPr algn="ctr"/>
            <a:endParaRPr/>
          </a:p>
        </p:txBody>
      </p:sp>
      <p:grpSp>
        <p:nvGrpSpPr>
          <p:cNvPr id="16" name="千图PPT彼岸天：ID 8661124库_组合 4">
            <a:extLst>
              <a:ext uri="{FF2B5EF4-FFF2-40B4-BE49-F238E27FC236}">
                <a16:creationId xmlns="" xmlns:a16="http://schemas.microsoft.com/office/drawing/2014/main" id="{FC88B3FF-25F1-49F5-9BA5-34C6F0E953B1}"/>
              </a:ext>
            </a:extLst>
          </p:cNvPr>
          <p:cNvGrpSpPr/>
          <p:nvPr>
            <p:custDataLst>
              <p:tags r:id="rId2"/>
            </p:custDataLst>
          </p:nvPr>
        </p:nvGrpSpPr>
        <p:grpSpPr>
          <a:xfrm>
            <a:off x="8550308" y="1377323"/>
            <a:ext cx="2897592" cy="881671"/>
            <a:chOff x="8550308" y="1903956"/>
            <a:chExt cx="2897592" cy="881671"/>
          </a:xfrm>
        </p:grpSpPr>
        <p:sp>
          <p:nvSpPr>
            <p:cNvPr id="17" name="文本框 60">
              <a:extLst>
                <a:ext uri="{FF2B5EF4-FFF2-40B4-BE49-F238E27FC236}">
                  <a16:creationId xmlns="" xmlns:a16="http://schemas.microsoft.com/office/drawing/2014/main" id="{EEF7403C-21E8-4876-8B12-3D19868137C5}"/>
                </a:ext>
              </a:extLst>
            </p:cNvPr>
            <p:cNvSpPr txBox="1"/>
            <p:nvPr/>
          </p:nvSpPr>
          <p:spPr>
            <a:xfrm>
              <a:off x="8550308" y="1903956"/>
              <a:ext cx="2897592" cy="276999"/>
            </a:xfrm>
            <a:prstGeom prst="rect">
              <a:avLst/>
            </a:prstGeom>
            <a:noFill/>
          </p:spPr>
          <p:txBody>
            <a:bodyPr wrap="none" lIns="0" tIns="0" rIns="0" bIns="0">
              <a:normAutofit/>
            </a:bodyPr>
            <a:lstStyle/>
            <a:p>
              <a:r>
                <a:rPr lang="zh-CN" altLang="en-US" b="1" dirty="0">
                  <a:solidFill>
                    <a:schemeClr val="accent2"/>
                  </a:solidFill>
                </a:rPr>
                <a:t>输入标题文本</a:t>
              </a:r>
            </a:p>
          </p:txBody>
        </p:sp>
        <p:sp>
          <p:nvSpPr>
            <p:cNvPr id="18" name="矩形 17">
              <a:extLst>
                <a:ext uri="{FF2B5EF4-FFF2-40B4-BE49-F238E27FC236}">
                  <a16:creationId xmlns="" xmlns:a16="http://schemas.microsoft.com/office/drawing/2014/main" id="{6102DD68-3FA8-4AE5-8A00-FEB42DBBA113}"/>
                </a:ext>
              </a:extLst>
            </p:cNvPr>
            <p:cNvSpPr/>
            <p:nvPr/>
          </p:nvSpPr>
          <p:spPr>
            <a:xfrm>
              <a:off x="8550308" y="2180954"/>
              <a:ext cx="2897592" cy="604673"/>
            </a:xfrm>
            <a:prstGeom prst="rect">
              <a:avLst/>
            </a:prstGeom>
          </p:spPr>
          <p:txBody>
            <a:bodyPr wrap="square" lIns="0" tIns="0" rIns="0" bIns="0" anchor="ctr">
              <a:normAutofit/>
            </a:bodyPr>
            <a:lstStyle/>
            <a:p>
              <a:pP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19" name="千图PPT彼岸天：ID 8661124库_组合 5">
            <a:extLst>
              <a:ext uri="{FF2B5EF4-FFF2-40B4-BE49-F238E27FC236}">
                <a16:creationId xmlns="" xmlns:a16="http://schemas.microsoft.com/office/drawing/2014/main" id="{A7FFABAD-1E60-47EA-80EB-882728F3854E}"/>
              </a:ext>
            </a:extLst>
          </p:cNvPr>
          <p:cNvGrpSpPr/>
          <p:nvPr>
            <p:custDataLst>
              <p:tags r:id="rId3"/>
            </p:custDataLst>
          </p:nvPr>
        </p:nvGrpSpPr>
        <p:grpSpPr>
          <a:xfrm>
            <a:off x="8566165" y="4519592"/>
            <a:ext cx="2915550" cy="881671"/>
            <a:chOff x="8566165" y="4068958"/>
            <a:chExt cx="2915550" cy="881671"/>
          </a:xfrm>
        </p:grpSpPr>
        <p:sp>
          <p:nvSpPr>
            <p:cNvPr id="20" name="文本框 62">
              <a:extLst>
                <a:ext uri="{FF2B5EF4-FFF2-40B4-BE49-F238E27FC236}">
                  <a16:creationId xmlns="" xmlns:a16="http://schemas.microsoft.com/office/drawing/2014/main" id="{61B02719-94A8-4781-9344-5F7AAAF25784}"/>
                </a:ext>
              </a:extLst>
            </p:cNvPr>
            <p:cNvSpPr txBox="1"/>
            <p:nvPr/>
          </p:nvSpPr>
          <p:spPr>
            <a:xfrm>
              <a:off x="8566165" y="4068958"/>
              <a:ext cx="2915550" cy="276999"/>
            </a:xfrm>
            <a:prstGeom prst="rect">
              <a:avLst/>
            </a:prstGeom>
            <a:noFill/>
          </p:spPr>
          <p:txBody>
            <a:bodyPr wrap="none" lIns="0" tIns="0" rIns="0" bIns="0">
              <a:normAutofit/>
            </a:bodyPr>
            <a:lstStyle/>
            <a:p>
              <a:r>
                <a:rPr lang="zh-CN" altLang="en-US" b="1" dirty="0">
                  <a:solidFill>
                    <a:schemeClr val="accent3"/>
                  </a:solidFill>
                </a:rPr>
                <a:t>输入标题文本</a:t>
              </a:r>
            </a:p>
          </p:txBody>
        </p:sp>
        <p:sp>
          <p:nvSpPr>
            <p:cNvPr id="21" name="矩形 20">
              <a:extLst>
                <a:ext uri="{FF2B5EF4-FFF2-40B4-BE49-F238E27FC236}">
                  <a16:creationId xmlns="" xmlns:a16="http://schemas.microsoft.com/office/drawing/2014/main" id="{97609511-8B7A-4C4C-A741-557CA28B99D2}"/>
                </a:ext>
              </a:extLst>
            </p:cNvPr>
            <p:cNvSpPr/>
            <p:nvPr/>
          </p:nvSpPr>
          <p:spPr>
            <a:xfrm>
              <a:off x="8566165" y="4345956"/>
              <a:ext cx="2915550" cy="604673"/>
            </a:xfrm>
            <a:prstGeom prst="rect">
              <a:avLst/>
            </a:prstGeom>
          </p:spPr>
          <p:txBody>
            <a:bodyPr wrap="square" lIns="0" tIns="0" rIns="0" bIns="0" anchor="ctr">
              <a:normAutofit/>
            </a:bodyPr>
            <a:lstStyle/>
            <a:p>
              <a:pP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22" name="千图PPT彼岸天：ID 8661124库_组合 6">
            <a:extLst>
              <a:ext uri="{FF2B5EF4-FFF2-40B4-BE49-F238E27FC236}">
                <a16:creationId xmlns="" xmlns:a16="http://schemas.microsoft.com/office/drawing/2014/main" id="{7D62E143-DEF6-4C7B-B789-B2DA272E2B2D}"/>
              </a:ext>
            </a:extLst>
          </p:cNvPr>
          <p:cNvGrpSpPr/>
          <p:nvPr>
            <p:custDataLst>
              <p:tags r:id="rId4"/>
            </p:custDataLst>
          </p:nvPr>
        </p:nvGrpSpPr>
        <p:grpSpPr>
          <a:xfrm>
            <a:off x="710285" y="1452909"/>
            <a:ext cx="2902014" cy="881671"/>
            <a:chOff x="710285" y="1979542"/>
            <a:chExt cx="2902014" cy="881671"/>
          </a:xfrm>
        </p:grpSpPr>
        <p:sp>
          <p:nvSpPr>
            <p:cNvPr id="23" name="文本框 56">
              <a:extLst>
                <a:ext uri="{FF2B5EF4-FFF2-40B4-BE49-F238E27FC236}">
                  <a16:creationId xmlns="" xmlns:a16="http://schemas.microsoft.com/office/drawing/2014/main" id="{15C2927C-7117-4E5E-BE7F-DBF2A98880A4}"/>
                </a:ext>
              </a:extLst>
            </p:cNvPr>
            <p:cNvSpPr txBox="1"/>
            <p:nvPr/>
          </p:nvSpPr>
          <p:spPr>
            <a:xfrm>
              <a:off x="710285" y="1979542"/>
              <a:ext cx="2902014" cy="276999"/>
            </a:xfrm>
            <a:prstGeom prst="rect">
              <a:avLst/>
            </a:prstGeom>
            <a:noFill/>
          </p:spPr>
          <p:txBody>
            <a:bodyPr wrap="none" lIns="0" tIns="0" rIns="0" bIns="0">
              <a:normAutofit/>
            </a:bodyPr>
            <a:lstStyle/>
            <a:p>
              <a:pPr algn="r"/>
              <a:r>
                <a:rPr lang="zh-CN" altLang="en-US" b="1" dirty="0">
                  <a:solidFill>
                    <a:schemeClr val="accent1"/>
                  </a:solidFill>
                </a:rPr>
                <a:t>输入标题文本</a:t>
              </a:r>
            </a:p>
          </p:txBody>
        </p:sp>
        <p:sp>
          <p:nvSpPr>
            <p:cNvPr id="24" name="矩形 23">
              <a:extLst>
                <a:ext uri="{FF2B5EF4-FFF2-40B4-BE49-F238E27FC236}">
                  <a16:creationId xmlns="" xmlns:a16="http://schemas.microsoft.com/office/drawing/2014/main" id="{BF2F23BC-B7E3-4892-8B2F-DBD9852CC0E0}"/>
                </a:ext>
              </a:extLst>
            </p:cNvPr>
            <p:cNvSpPr/>
            <p:nvPr/>
          </p:nvSpPr>
          <p:spPr>
            <a:xfrm>
              <a:off x="710285" y="2256540"/>
              <a:ext cx="2902014" cy="604673"/>
            </a:xfrm>
            <a:prstGeom prst="rect">
              <a:avLst/>
            </a:prstGeom>
          </p:spPr>
          <p:txBody>
            <a:bodyPr wrap="square" lIns="0" tIns="0" rIns="0" bIns="0" anchor="ctr">
              <a:normAutofit/>
            </a:bodyPr>
            <a:lstStyle/>
            <a:p>
              <a:pPr algn="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25" name="千图PPT彼岸天：ID 8661124库_组合 7">
            <a:extLst>
              <a:ext uri="{FF2B5EF4-FFF2-40B4-BE49-F238E27FC236}">
                <a16:creationId xmlns="" xmlns:a16="http://schemas.microsoft.com/office/drawing/2014/main" id="{C7C8B25B-98BC-40E9-B28D-BE8B509F6213}"/>
              </a:ext>
            </a:extLst>
          </p:cNvPr>
          <p:cNvGrpSpPr/>
          <p:nvPr>
            <p:custDataLst>
              <p:tags r:id="rId5"/>
            </p:custDataLst>
          </p:nvPr>
        </p:nvGrpSpPr>
        <p:grpSpPr>
          <a:xfrm>
            <a:off x="710285" y="4523007"/>
            <a:ext cx="2855562" cy="881671"/>
            <a:chOff x="710285" y="4072373"/>
            <a:chExt cx="2855562" cy="881671"/>
          </a:xfrm>
        </p:grpSpPr>
        <p:sp>
          <p:nvSpPr>
            <p:cNvPr id="26" name="文本框 58">
              <a:extLst>
                <a:ext uri="{FF2B5EF4-FFF2-40B4-BE49-F238E27FC236}">
                  <a16:creationId xmlns="" xmlns:a16="http://schemas.microsoft.com/office/drawing/2014/main" id="{F0CBCDCC-7D65-44DB-8AE2-B2F7F083B1A1}"/>
                </a:ext>
              </a:extLst>
            </p:cNvPr>
            <p:cNvSpPr txBox="1"/>
            <p:nvPr/>
          </p:nvSpPr>
          <p:spPr>
            <a:xfrm>
              <a:off x="710285" y="4072373"/>
              <a:ext cx="2855562" cy="276999"/>
            </a:xfrm>
            <a:prstGeom prst="rect">
              <a:avLst/>
            </a:prstGeom>
            <a:noFill/>
          </p:spPr>
          <p:txBody>
            <a:bodyPr wrap="none" lIns="0" tIns="0" rIns="0" bIns="0">
              <a:normAutofit/>
            </a:bodyPr>
            <a:lstStyle/>
            <a:p>
              <a:pPr algn="r"/>
              <a:r>
                <a:rPr lang="zh-CN" altLang="en-US" b="1" dirty="0">
                  <a:solidFill>
                    <a:schemeClr val="accent4"/>
                  </a:solidFill>
                </a:rPr>
                <a:t>输入标题文本</a:t>
              </a:r>
            </a:p>
          </p:txBody>
        </p:sp>
        <p:sp>
          <p:nvSpPr>
            <p:cNvPr id="27" name="矩形 26">
              <a:extLst>
                <a:ext uri="{FF2B5EF4-FFF2-40B4-BE49-F238E27FC236}">
                  <a16:creationId xmlns="" xmlns:a16="http://schemas.microsoft.com/office/drawing/2014/main" id="{9BBF0B34-45A5-4C89-97C3-64E65FFAB83F}"/>
                </a:ext>
              </a:extLst>
            </p:cNvPr>
            <p:cNvSpPr/>
            <p:nvPr/>
          </p:nvSpPr>
          <p:spPr>
            <a:xfrm>
              <a:off x="710285" y="4349371"/>
              <a:ext cx="2855562" cy="604673"/>
            </a:xfrm>
            <a:prstGeom prst="rect">
              <a:avLst/>
            </a:prstGeom>
          </p:spPr>
          <p:txBody>
            <a:bodyPr wrap="square" lIns="0" tIns="0" rIns="0" bIns="0" anchor="ctr">
              <a:normAutofit/>
            </a:bodyPr>
            <a:lstStyle/>
            <a:p>
              <a:pPr algn="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36" name="千图PPT彼岸天：ID 8661124库_组合 1">
            <a:extLst>
              <a:ext uri="{FF2B5EF4-FFF2-40B4-BE49-F238E27FC236}">
                <a16:creationId xmlns="" xmlns:a16="http://schemas.microsoft.com/office/drawing/2014/main" id="{2D2E8BA1-319D-47EE-8826-164838FD16A4}"/>
              </a:ext>
            </a:extLst>
          </p:cNvPr>
          <p:cNvGrpSpPr/>
          <p:nvPr>
            <p:custDataLst>
              <p:tags r:id="rId6"/>
            </p:custDataLst>
          </p:nvPr>
        </p:nvGrpSpPr>
        <p:grpSpPr>
          <a:xfrm>
            <a:off x="4116093" y="1527064"/>
            <a:ext cx="3953489" cy="3784709"/>
            <a:chOff x="4116093" y="1527064"/>
            <a:chExt cx="3953489" cy="3784709"/>
          </a:xfrm>
        </p:grpSpPr>
        <p:sp>
          <p:nvSpPr>
            <p:cNvPr id="37" name="椭圆 36">
              <a:extLst>
                <a:ext uri="{FF2B5EF4-FFF2-40B4-BE49-F238E27FC236}">
                  <a16:creationId xmlns="" xmlns:a16="http://schemas.microsoft.com/office/drawing/2014/main" id="{679EFD48-E5A7-4A80-8543-242881546A55}"/>
                </a:ext>
              </a:extLst>
            </p:cNvPr>
            <p:cNvSpPr/>
            <p:nvPr/>
          </p:nvSpPr>
          <p:spPr bwMode="auto">
            <a:xfrm>
              <a:off x="4116093"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8" name="椭圆 37">
              <a:extLst>
                <a:ext uri="{FF2B5EF4-FFF2-40B4-BE49-F238E27FC236}">
                  <a16:creationId xmlns="" xmlns:a16="http://schemas.microsoft.com/office/drawing/2014/main" id="{8BE158D2-FC93-496B-92A8-6ED22185D77D}"/>
                </a:ext>
              </a:extLst>
            </p:cNvPr>
            <p:cNvSpPr/>
            <p:nvPr/>
          </p:nvSpPr>
          <p:spPr bwMode="auto">
            <a:xfrm>
              <a:off x="7337652"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9" name="椭圆 38">
              <a:extLst>
                <a:ext uri="{FF2B5EF4-FFF2-40B4-BE49-F238E27FC236}">
                  <a16:creationId xmlns="" xmlns:a16="http://schemas.microsoft.com/office/drawing/2014/main" id="{F10F5F16-F9AB-4745-96DA-FEC23B89AB66}"/>
                </a:ext>
              </a:extLst>
            </p:cNvPr>
            <p:cNvSpPr/>
            <p:nvPr/>
          </p:nvSpPr>
          <p:spPr bwMode="auto">
            <a:xfrm>
              <a:off x="4116093"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0" name="椭圆 39">
              <a:extLst>
                <a:ext uri="{FF2B5EF4-FFF2-40B4-BE49-F238E27FC236}">
                  <a16:creationId xmlns="" xmlns:a16="http://schemas.microsoft.com/office/drawing/2014/main" id="{92F260F2-0C06-48B9-A3AA-72661F90E7CD}"/>
                </a:ext>
              </a:extLst>
            </p:cNvPr>
            <p:cNvSpPr/>
            <p:nvPr/>
          </p:nvSpPr>
          <p:spPr bwMode="auto">
            <a:xfrm>
              <a:off x="7337652"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1" name="任意多边形: 形状 22">
              <a:extLst>
                <a:ext uri="{FF2B5EF4-FFF2-40B4-BE49-F238E27FC236}">
                  <a16:creationId xmlns="" xmlns:a16="http://schemas.microsoft.com/office/drawing/2014/main" id="{192CB167-020E-4842-9DE9-C2B2CEBEA9A9}"/>
                </a:ext>
              </a:extLst>
            </p:cNvPr>
            <p:cNvSpPr>
              <a:spLocks noChangeAspect="1"/>
            </p:cNvSpPr>
            <p:nvPr/>
          </p:nvSpPr>
          <p:spPr bwMode="auto">
            <a:xfrm>
              <a:off x="4291320" y="1671305"/>
              <a:ext cx="381476" cy="443446"/>
            </a:xfrm>
            <a:custGeom>
              <a:avLst/>
              <a:gdLst>
                <a:gd name="connsiteX0" fmla="*/ 144647 w 290884"/>
                <a:gd name="connsiteY0" fmla="*/ 246063 h 338138"/>
                <a:gd name="connsiteX1" fmla="*/ 110656 w 290884"/>
                <a:gd name="connsiteY1" fmla="*/ 261816 h 338138"/>
                <a:gd name="connsiteX2" fmla="*/ 144647 w 290884"/>
                <a:gd name="connsiteY2" fmla="*/ 314326 h 338138"/>
                <a:gd name="connsiteX3" fmla="*/ 177331 w 290884"/>
                <a:gd name="connsiteY3" fmla="*/ 261816 h 338138"/>
                <a:gd name="connsiteX4" fmla="*/ 144647 w 290884"/>
                <a:gd name="connsiteY4" fmla="*/ 246063 h 338138"/>
                <a:gd name="connsiteX5" fmla="*/ 186856 w 290884"/>
                <a:gd name="connsiteY5" fmla="*/ 222250 h 338138"/>
                <a:gd name="connsiteX6" fmla="*/ 181776 w 290884"/>
                <a:gd name="connsiteY6" fmla="*/ 224790 h 338138"/>
                <a:gd name="connsiteX7" fmla="*/ 167806 w 290884"/>
                <a:gd name="connsiteY7" fmla="*/ 233680 h 338138"/>
                <a:gd name="connsiteX8" fmla="*/ 183046 w 290884"/>
                <a:gd name="connsiteY8" fmla="*/ 241300 h 338138"/>
                <a:gd name="connsiteX9" fmla="*/ 186856 w 290884"/>
                <a:gd name="connsiteY9" fmla="*/ 222250 h 338138"/>
                <a:gd name="connsiteX10" fmla="*/ 102719 w 290884"/>
                <a:gd name="connsiteY10" fmla="*/ 222250 h 338138"/>
                <a:gd name="connsiteX11" fmla="*/ 105470 w 290884"/>
                <a:gd name="connsiteY11" fmla="*/ 241300 h 338138"/>
                <a:gd name="connsiteX12" fmla="*/ 123357 w 290884"/>
                <a:gd name="connsiteY12" fmla="*/ 233680 h 338138"/>
                <a:gd name="connsiteX13" fmla="*/ 106846 w 290884"/>
                <a:gd name="connsiteY13" fmla="*/ 224790 h 338138"/>
                <a:gd name="connsiteX14" fmla="*/ 102719 w 290884"/>
                <a:gd name="connsiteY14" fmla="*/ 222250 h 338138"/>
                <a:gd name="connsiteX15" fmla="*/ 233044 w 290884"/>
                <a:gd name="connsiteY15" fmla="*/ 184150 h 338138"/>
                <a:gd name="connsiteX16" fmla="*/ 209321 w 290884"/>
                <a:gd name="connsiteY16" fmla="*/ 203710 h 338138"/>
                <a:gd name="connsiteX17" fmla="*/ 202731 w 290884"/>
                <a:gd name="connsiteY17" fmla="*/ 249351 h 338138"/>
                <a:gd name="connsiteX18" fmla="*/ 246223 w 290884"/>
                <a:gd name="connsiteY18" fmla="*/ 257175 h 338138"/>
                <a:gd name="connsiteX19" fmla="*/ 265992 w 290884"/>
                <a:gd name="connsiteY19" fmla="*/ 250655 h 338138"/>
                <a:gd name="connsiteX20" fmla="*/ 233044 w 290884"/>
                <a:gd name="connsiteY20" fmla="*/ 184150 h 338138"/>
                <a:gd name="connsiteX21" fmla="*/ 56261 w 290884"/>
                <a:gd name="connsiteY21" fmla="*/ 184150 h 338138"/>
                <a:gd name="connsiteX22" fmla="*/ 21995 w 290884"/>
                <a:gd name="connsiteY22" fmla="*/ 250655 h 338138"/>
                <a:gd name="connsiteX23" fmla="*/ 43082 w 290884"/>
                <a:gd name="connsiteY23" fmla="*/ 257175 h 338138"/>
                <a:gd name="connsiteX24" fmla="*/ 85256 w 290884"/>
                <a:gd name="connsiteY24" fmla="*/ 249351 h 338138"/>
                <a:gd name="connsiteX25" fmla="*/ 78666 w 290884"/>
                <a:gd name="connsiteY25" fmla="*/ 203710 h 338138"/>
                <a:gd name="connsiteX26" fmla="*/ 56261 w 290884"/>
                <a:gd name="connsiteY26" fmla="*/ 184150 h 338138"/>
                <a:gd name="connsiteX27" fmla="*/ 210669 w 290884"/>
                <a:gd name="connsiteY27" fmla="*/ 163513 h 338138"/>
                <a:gd name="connsiteX28" fmla="*/ 210669 w 290884"/>
                <a:gd name="connsiteY28" fmla="*/ 169070 h 338138"/>
                <a:gd name="connsiteX29" fmla="*/ 210669 w 290884"/>
                <a:gd name="connsiteY29" fmla="*/ 174626 h 338138"/>
                <a:gd name="connsiteX30" fmla="*/ 217019 w 290884"/>
                <a:gd name="connsiteY30" fmla="*/ 169070 h 338138"/>
                <a:gd name="connsiteX31" fmla="*/ 210669 w 290884"/>
                <a:gd name="connsiteY31" fmla="*/ 163513 h 338138"/>
                <a:gd name="connsiteX32" fmla="*/ 77319 w 290884"/>
                <a:gd name="connsiteY32" fmla="*/ 163513 h 338138"/>
                <a:gd name="connsiteX33" fmla="*/ 70969 w 290884"/>
                <a:gd name="connsiteY33" fmla="*/ 169070 h 338138"/>
                <a:gd name="connsiteX34" fmla="*/ 77319 w 290884"/>
                <a:gd name="connsiteY34" fmla="*/ 174626 h 338138"/>
                <a:gd name="connsiteX35" fmla="*/ 77319 w 290884"/>
                <a:gd name="connsiteY35" fmla="*/ 169070 h 338138"/>
                <a:gd name="connsiteX36" fmla="*/ 77319 w 290884"/>
                <a:gd name="connsiteY36" fmla="*/ 163513 h 338138"/>
                <a:gd name="connsiteX37" fmla="*/ 144788 w 290884"/>
                <a:gd name="connsiteY37" fmla="*/ 150813 h 338138"/>
                <a:gd name="connsiteX38" fmla="*/ 163045 w 290884"/>
                <a:gd name="connsiteY38" fmla="*/ 169070 h 338138"/>
                <a:gd name="connsiteX39" fmla="*/ 144788 w 290884"/>
                <a:gd name="connsiteY39" fmla="*/ 187327 h 338138"/>
                <a:gd name="connsiteX40" fmla="*/ 126531 w 290884"/>
                <a:gd name="connsiteY40" fmla="*/ 169070 h 338138"/>
                <a:gd name="connsiteX41" fmla="*/ 144788 w 290884"/>
                <a:gd name="connsiteY41" fmla="*/ 150813 h 338138"/>
                <a:gd name="connsiteX42" fmla="*/ 145444 w 290884"/>
                <a:gd name="connsiteY42" fmla="*/ 114300 h 338138"/>
                <a:gd name="connsiteX43" fmla="*/ 119215 w 290884"/>
                <a:gd name="connsiteY43" fmla="*/ 130293 h 338138"/>
                <a:gd name="connsiteX44" fmla="*/ 100855 w 290884"/>
                <a:gd name="connsiteY44" fmla="*/ 144952 h 338138"/>
                <a:gd name="connsiteX45" fmla="*/ 99544 w 290884"/>
                <a:gd name="connsiteY45" fmla="*/ 168941 h 338138"/>
                <a:gd name="connsiteX46" fmla="*/ 100855 w 290884"/>
                <a:gd name="connsiteY46" fmla="*/ 192930 h 338138"/>
                <a:gd name="connsiteX47" fmla="*/ 119215 w 290884"/>
                <a:gd name="connsiteY47" fmla="*/ 206257 h 338138"/>
                <a:gd name="connsiteX48" fmla="*/ 145444 w 290884"/>
                <a:gd name="connsiteY48" fmla="*/ 222250 h 338138"/>
                <a:gd name="connsiteX49" fmla="*/ 170361 w 290884"/>
                <a:gd name="connsiteY49" fmla="*/ 206257 h 338138"/>
                <a:gd name="connsiteX50" fmla="*/ 190032 w 290884"/>
                <a:gd name="connsiteY50" fmla="*/ 192930 h 338138"/>
                <a:gd name="connsiteX51" fmla="*/ 190032 w 290884"/>
                <a:gd name="connsiteY51" fmla="*/ 168941 h 338138"/>
                <a:gd name="connsiteX52" fmla="*/ 190032 w 290884"/>
                <a:gd name="connsiteY52" fmla="*/ 144952 h 338138"/>
                <a:gd name="connsiteX53" fmla="*/ 170361 w 290884"/>
                <a:gd name="connsiteY53" fmla="*/ 130293 h 338138"/>
                <a:gd name="connsiteX54" fmla="*/ 145444 w 290884"/>
                <a:gd name="connsiteY54" fmla="*/ 114300 h 338138"/>
                <a:gd name="connsiteX55" fmla="*/ 183046 w 290884"/>
                <a:gd name="connsiteY55" fmla="*/ 96838 h 338138"/>
                <a:gd name="connsiteX56" fmla="*/ 167806 w 290884"/>
                <a:gd name="connsiteY56" fmla="*/ 103188 h 338138"/>
                <a:gd name="connsiteX57" fmla="*/ 181776 w 290884"/>
                <a:gd name="connsiteY57" fmla="*/ 113348 h 338138"/>
                <a:gd name="connsiteX58" fmla="*/ 186856 w 290884"/>
                <a:gd name="connsiteY58" fmla="*/ 115888 h 338138"/>
                <a:gd name="connsiteX59" fmla="*/ 183046 w 290884"/>
                <a:gd name="connsiteY59" fmla="*/ 96838 h 338138"/>
                <a:gd name="connsiteX60" fmla="*/ 105470 w 290884"/>
                <a:gd name="connsiteY60" fmla="*/ 96838 h 338138"/>
                <a:gd name="connsiteX61" fmla="*/ 102719 w 290884"/>
                <a:gd name="connsiteY61" fmla="*/ 115888 h 338138"/>
                <a:gd name="connsiteX62" fmla="*/ 106846 w 290884"/>
                <a:gd name="connsiteY62" fmla="*/ 113348 h 338138"/>
                <a:gd name="connsiteX63" fmla="*/ 123357 w 290884"/>
                <a:gd name="connsiteY63" fmla="*/ 103188 h 338138"/>
                <a:gd name="connsiteX64" fmla="*/ 105470 w 290884"/>
                <a:gd name="connsiteY64" fmla="*/ 96838 h 338138"/>
                <a:gd name="connsiteX65" fmla="*/ 246901 w 290884"/>
                <a:gd name="connsiteY65" fmla="*/ 79375 h 338138"/>
                <a:gd name="connsiteX66" fmla="*/ 202731 w 290884"/>
                <a:gd name="connsiteY66" fmla="*/ 88503 h 338138"/>
                <a:gd name="connsiteX67" fmla="*/ 209424 w 290884"/>
                <a:gd name="connsiteY67" fmla="*/ 134144 h 338138"/>
                <a:gd name="connsiteX68" fmla="*/ 233517 w 290884"/>
                <a:gd name="connsiteY68" fmla="*/ 152400 h 338138"/>
                <a:gd name="connsiteX69" fmla="*/ 250917 w 290884"/>
                <a:gd name="connsiteY69" fmla="*/ 132840 h 338138"/>
                <a:gd name="connsiteX70" fmla="*/ 266979 w 290884"/>
                <a:gd name="connsiteY70" fmla="*/ 85895 h 338138"/>
                <a:gd name="connsiteX71" fmla="*/ 246901 w 290884"/>
                <a:gd name="connsiteY71" fmla="*/ 79375 h 338138"/>
                <a:gd name="connsiteX72" fmla="*/ 43420 w 290884"/>
                <a:gd name="connsiteY72" fmla="*/ 79375 h 338138"/>
                <a:gd name="connsiteX73" fmla="*/ 22503 w 290884"/>
                <a:gd name="connsiteY73" fmla="*/ 85895 h 338138"/>
                <a:gd name="connsiteX74" fmla="*/ 38191 w 290884"/>
                <a:gd name="connsiteY74" fmla="*/ 132840 h 338138"/>
                <a:gd name="connsiteX75" fmla="*/ 56494 w 290884"/>
                <a:gd name="connsiteY75" fmla="*/ 152400 h 338138"/>
                <a:gd name="connsiteX76" fmla="*/ 78719 w 290884"/>
                <a:gd name="connsiteY76" fmla="*/ 134144 h 338138"/>
                <a:gd name="connsiteX77" fmla="*/ 85256 w 290884"/>
                <a:gd name="connsiteY77" fmla="*/ 88503 h 338138"/>
                <a:gd name="connsiteX78" fmla="*/ 43420 w 290884"/>
                <a:gd name="connsiteY78" fmla="*/ 79375 h 338138"/>
                <a:gd name="connsiteX79" fmla="*/ 144647 w 290884"/>
                <a:gd name="connsiteY79" fmla="*/ 22225 h 338138"/>
                <a:gd name="connsiteX80" fmla="*/ 110656 w 290884"/>
                <a:gd name="connsiteY80" fmla="*/ 74942 h 338138"/>
                <a:gd name="connsiteX81" fmla="*/ 144647 w 290884"/>
                <a:gd name="connsiteY81" fmla="*/ 92075 h 338138"/>
                <a:gd name="connsiteX82" fmla="*/ 177331 w 290884"/>
                <a:gd name="connsiteY82" fmla="*/ 74942 h 338138"/>
                <a:gd name="connsiteX83" fmla="*/ 144647 w 290884"/>
                <a:gd name="connsiteY83" fmla="*/ 22225 h 338138"/>
                <a:gd name="connsiteX84" fmla="*/ 145581 w 290884"/>
                <a:gd name="connsiteY84" fmla="*/ 0 h 338138"/>
                <a:gd name="connsiteX85" fmla="*/ 199637 w 290884"/>
                <a:gd name="connsiteY85" fmla="*/ 67363 h 338138"/>
                <a:gd name="connsiteX86" fmla="*/ 247101 w 290884"/>
                <a:gd name="connsiteY86" fmla="*/ 58117 h 338138"/>
                <a:gd name="connsiteX87" fmla="*/ 285335 w 290884"/>
                <a:gd name="connsiteY87" fmla="*/ 73968 h 338138"/>
                <a:gd name="connsiteX88" fmla="*/ 268195 w 290884"/>
                <a:gd name="connsiteY88" fmla="*/ 145294 h 338138"/>
                <a:gd name="connsiteX89" fmla="*/ 248419 w 290884"/>
                <a:gd name="connsiteY89" fmla="*/ 169069 h 338138"/>
                <a:gd name="connsiteX90" fmla="*/ 285335 w 290884"/>
                <a:gd name="connsiteY90" fmla="*/ 264170 h 338138"/>
                <a:gd name="connsiteX91" fmla="*/ 247101 w 290884"/>
                <a:gd name="connsiteY91" fmla="*/ 280021 h 338138"/>
                <a:gd name="connsiteX92" fmla="*/ 199637 w 290884"/>
                <a:gd name="connsiteY92" fmla="*/ 270775 h 338138"/>
                <a:gd name="connsiteX93" fmla="*/ 145581 w 290884"/>
                <a:gd name="connsiteY93" fmla="*/ 338138 h 338138"/>
                <a:gd name="connsiteX94" fmla="*/ 91525 w 290884"/>
                <a:gd name="connsiteY94" fmla="*/ 270775 h 338138"/>
                <a:gd name="connsiteX95" fmla="*/ 44061 w 290884"/>
                <a:gd name="connsiteY95" fmla="*/ 280021 h 338138"/>
                <a:gd name="connsiteX96" fmla="*/ 5827 w 290884"/>
                <a:gd name="connsiteY96" fmla="*/ 264170 h 338138"/>
                <a:gd name="connsiteX97" fmla="*/ 41425 w 290884"/>
                <a:gd name="connsiteY97" fmla="*/ 169069 h 338138"/>
                <a:gd name="connsiteX98" fmla="*/ 21648 w 290884"/>
                <a:gd name="connsiteY98" fmla="*/ 145294 h 338138"/>
                <a:gd name="connsiteX99" fmla="*/ 5827 w 290884"/>
                <a:gd name="connsiteY99" fmla="*/ 73968 h 338138"/>
                <a:gd name="connsiteX100" fmla="*/ 44061 w 290884"/>
                <a:gd name="connsiteY100" fmla="*/ 58117 h 338138"/>
                <a:gd name="connsiteX101" fmla="*/ 91525 w 290884"/>
                <a:gd name="connsiteY101" fmla="*/ 67363 h 338138"/>
                <a:gd name="connsiteX102" fmla="*/ 145581 w 290884"/>
                <a:gd name="connsiteY10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90884" h="338138">
                  <a:moveTo>
                    <a:pt x="144647" y="246063"/>
                  </a:moveTo>
                  <a:cubicBezTo>
                    <a:pt x="132881" y="252627"/>
                    <a:pt x="121115" y="257878"/>
                    <a:pt x="110656" y="261816"/>
                  </a:cubicBezTo>
                  <a:cubicBezTo>
                    <a:pt x="119807" y="295948"/>
                    <a:pt x="132881" y="314326"/>
                    <a:pt x="144647" y="314326"/>
                  </a:cubicBezTo>
                  <a:cubicBezTo>
                    <a:pt x="155106" y="314326"/>
                    <a:pt x="168180" y="295948"/>
                    <a:pt x="177331" y="261816"/>
                  </a:cubicBezTo>
                  <a:cubicBezTo>
                    <a:pt x="166872" y="257878"/>
                    <a:pt x="155106" y="252627"/>
                    <a:pt x="144647" y="246063"/>
                  </a:cubicBezTo>
                  <a:close/>
                  <a:moveTo>
                    <a:pt x="186856" y="222250"/>
                  </a:moveTo>
                  <a:cubicBezTo>
                    <a:pt x="184316" y="222250"/>
                    <a:pt x="183046" y="223520"/>
                    <a:pt x="181776" y="224790"/>
                  </a:cubicBezTo>
                  <a:cubicBezTo>
                    <a:pt x="176696" y="228600"/>
                    <a:pt x="171616" y="231140"/>
                    <a:pt x="167806" y="233680"/>
                  </a:cubicBezTo>
                  <a:cubicBezTo>
                    <a:pt x="172886" y="237490"/>
                    <a:pt x="177966" y="238760"/>
                    <a:pt x="183046" y="241300"/>
                  </a:cubicBezTo>
                  <a:cubicBezTo>
                    <a:pt x="184316" y="234950"/>
                    <a:pt x="185586" y="228600"/>
                    <a:pt x="186856" y="222250"/>
                  </a:cubicBezTo>
                  <a:close/>
                  <a:moveTo>
                    <a:pt x="102719" y="222250"/>
                  </a:moveTo>
                  <a:cubicBezTo>
                    <a:pt x="102719" y="228600"/>
                    <a:pt x="104095" y="234950"/>
                    <a:pt x="105470" y="241300"/>
                  </a:cubicBezTo>
                  <a:cubicBezTo>
                    <a:pt x="110974" y="238760"/>
                    <a:pt x="117853" y="237490"/>
                    <a:pt x="123357" y="233680"/>
                  </a:cubicBezTo>
                  <a:cubicBezTo>
                    <a:pt x="117853" y="231140"/>
                    <a:pt x="112350" y="228600"/>
                    <a:pt x="106846" y="224790"/>
                  </a:cubicBezTo>
                  <a:cubicBezTo>
                    <a:pt x="105470" y="223520"/>
                    <a:pt x="104095" y="222250"/>
                    <a:pt x="102719" y="222250"/>
                  </a:cubicBezTo>
                  <a:close/>
                  <a:moveTo>
                    <a:pt x="233044" y="184150"/>
                  </a:moveTo>
                  <a:cubicBezTo>
                    <a:pt x="225136" y="190670"/>
                    <a:pt x="218546" y="197190"/>
                    <a:pt x="209321" y="203710"/>
                  </a:cubicBezTo>
                  <a:cubicBezTo>
                    <a:pt x="208003" y="219359"/>
                    <a:pt x="206685" y="235007"/>
                    <a:pt x="202731" y="249351"/>
                  </a:cubicBezTo>
                  <a:cubicBezTo>
                    <a:pt x="219864" y="254567"/>
                    <a:pt x="234361" y="257175"/>
                    <a:pt x="246223" y="257175"/>
                  </a:cubicBezTo>
                  <a:cubicBezTo>
                    <a:pt x="251494" y="257175"/>
                    <a:pt x="262038" y="257175"/>
                    <a:pt x="265992" y="250655"/>
                  </a:cubicBezTo>
                  <a:cubicBezTo>
                    <a:pt x="272581" y="241527"/>
                    <a:pt x="262038" y="215446"/>
                    <a:pt x="233044" y="184150"/>
                  </a:cubicBezTo>
                  <a:close/>
                  <a:moveTo>
                    <a:pt x="56261" y="184150"/>
                  </a:moveTo>
                  <a:cubicBezTo>
                    <a:pt x="25949" y="215446"/>
                    <a:pt x="15406" y="241527"/>
                    <a:pt x="21995" y="250655"/>
                  </a:cubicBezTo>
                  <a:cubicBezTo>
                    <a:pt x="25949" y="257175"/>
                    <a:pt x="36493" y="257175"/>
                    <a:pt x="43082" y="257175"/>
                  </a:cubicBezTo>
                  <a:cubicBezTo>
                    <a:pt x="54943" y="257175"/>
                    <a:pt x="69441" y="254567"/>
                    <a:pt x="85256" y="249351"/>
                  </a:cubicBezTo>
                  <a:cubicBezTo>
                    <a:pt x="82620" y="235007"/>
                    <a:pt x="79984" y="219359"/>
                    <a:pt x="78666" y="203710"/>
                  </a:cubicBezTo>
                  <a:cubicBezTo>
                    <a:pt x="70759" y="197190"/>
                    <a:pt x="62851" y="190670"/>
                    <a:pt x="56261" y="184150"/>
                  </a:cubicBezTo>
                  <a:close/>
                  <a:moveTo>
                    <a:pt x="210669" y="163513"/>
                  </a:moveTo>
                  <a:cubicBezTo>
                    <a:pt x="210669" y="164902"/>
                    <a:pt x="210669" y="166291"/>
                    <a:pt x="210669" y="169070"/>
                  </a:cubicBezTo>
                  <a:cubicBezTo>
                    <a:pt x="210669" y="170459"/>
                    <a:pt x="210669" y="173237"/>
                    <a:pt x="210669" y="174626"/>
                  </a:cubicBezTo>
                  <a:cubicBezTo>
                    <a:pt x="213209" y="173237"/>
                    <a:pt x="215749" y="170459"/>
                    <a:pt x="217019" y="169070"/>
                  </a:cubicBezTo>
                  <a:cubicBezTo>
                    <a:pt x="215749" y="166291"/>
                    <a:pt x="213209" y="164902"/>
                    <a:pt x="210669" y="163513"/>
                  </a:cubicBezTo>
                  <a:close/>
                  <a:moveTo>
                    <a:pt x="77319" y="163513"/>
                  </a:moveTo>
                  <a:cubicBezTo>
                    <a:pt x="74779" y="164902"/>
                    <a:pt x="73509" y="166291"/>
                    <a:pt x="70969" y="169070"/>
                  </a:cubicBezTo>
                  <a:cubicBezTo>
                    <a:pt x="73509" y="170459"/>
                    <a:pt x="74779" y="173237"/>
                    <a:pt x="77319" y="174626"/>
                  </a:cubicBezTo>
                  <a:cubicBezTo>
                    <a:pt x="77319" y="173237"/>
                    <a:pt x="77319" y="170459"/>
                    <a:pt x="77319" y="169070"/>
                  </a:cubicBezTo>
                  <a:cubicBezTo>
                    <a:pt x="77319" y="166291"/>
                    <a:pt x="77319" y="164902"/>
                    <a:pt x="77319" y="163513"/>
                  </a:cubicBezTo>
                  <a:close/>
                  <a:moveTo>
                    <a:pt x="144788" y="150813"/>
                  </a:moveTo>
                  <a:cubicBezTo>
                    <a:pt x="154871" y="150813"/>
                    <a:pt x="163045" y="158987"/>
                    <a:pt x="163045" y="169070"/>
                  </a:cubicBezTo>
                  <a:cubicBezTo>
                    <a:pt x="163045" y="179153"/>
                    <a:pt x="154871" y="187327"/>
                    <a:pt x="144788" y="187327"/>
                  </a:cubicBezTo>
                  <a:cubicBezTo>
                    <a:pt x="134705" y="187327"/>
                    <a:pt x="126531" y="179153"/>
                    <a:pt x="126531" y="169070"/>
                  </a:cubicBezTo>
                  <a:cubicBezTo>
                    <a:pt x="126531" y="158987"/>
                    <a:pt x="134705" y="150813"/>
                    <a:pt x="144788" y="150813"/>
                  </a:cubicBezTo>
                  <a:close/>
                  <a:moveTo>
                    <a:pt x="145444" y="114300"/>
                  </a:moveTo>
                  <a:cubicBezTo>
                    <a:pt x="136264" y="119631"/>
                    <a:pt x="128395" y="124962"/>
                    <a:pt x="119215" y="130293"/>
                  </a:cubicBezTo>
                  <a:cubicBezTo>
                    <a:pt x="112658" y="135623"/>
                    <a:pt x="106101" y="139622"/>
                    <a:pt x="100855" y="144952"/>
                  </a:cubicBezTo>
                  <a:cubicBezTo>
                    <a:pt x="100855" y="152949"/>
                    <a:pt x="99544" y="160945"/>
                    <a:pt x="99544" y="168941"/>
                  </a:cubicBezTo>
                  <a:cubicBezTo>
                    <a:pt x="99544" y="176938"/>
                    <a:pt x="100855" y="184934"/>
                    <a:pt x="100855" y="192930"/>
                  </a:cubicBezTo>
                  <a:cubicBezTo>
                    <a:pt x="107412" y="196928"/>
                    <a:pt x="112658" y="202259"/>
                    <a:pt x="119215" y="206257"/>
                  </a:cubicBezTo>
                  <a:cubicBezTo>
                    <a:pt x="128395" y="212921"/>
                    <a:pt x="136264" y="218252"/>
                    <a:pt x="145444" y="222250"/>
                  </a:cubicBezTo>
                  <a:cubicBezTo>
                    <a:pt x="153312" y="218252"/>
                    <a:pt x="162492" y="212921"/>
                    <a:pt x="170361" y="206257"/>
                  </a:cubicBezTo>
                  <a:cubicBezTo>
                    <a:pt x="176918" y="202259"/>
                    <a:pt x="183475" y="196928"/>
                    <a:pt x="190032" y="192930"/>
                  </a:cubicBezTo>
                  <a:cubicBezTo>
                    <a:pt x="190032" y="184934"/>
                    <a:pt x="190032" y="176938"/>
                    <a:pt x="190032" y="168941"/>
                  </a:cubicBezTo>
                  <a:cubicBezTo>
                    <a:pt x="190032" y="160945"/>
                    <a:pt x="190032" y="152949"/>
                    <a:pt x="190032" y="144952"/>
                  </a:cubicBezTo>
                  <a:cubicBezTo>
                    <a:pt x="183475" y="139622"/>
                    <a:pt x="176918" y="135623"/>
                    <a:pt x="170361" y="130293"/>
                  </a:cubicBezTo>
                  <a:cubicBezTo>
                    <a:pt x="162492" y="124962"/>
                    <a:pt x="153312" y="119631"/>
                    <a:pt x="145444" y="114300"/>
                  </a:cubicBezTo>
                  <a:close/>
                  <a:moveTo>
                    <a:pt x="183046" y="96838"/>
                  </a:moveTo>
                  <a:cubicBezTo>
                    <a:pt x="177966" y="98108"/>
                    <a:pt x="172886" y="100648"/>
                    <a:pt x="167806" y="103188"/>
                  </a:cubicBezTo>
                  <a:cubicBezTo>
                    <a:pt x="171616" y="106998"/>
                    <a:pt x="176696" y="109538"/>
                    <a:pt x="181776" y="113348"/>
                  </a:cubicBezTo>
                  <a:cubicBezTo>
                    <a:pt x="183046" y="114618"/>
                    <a:pt x="184316" y="115888"/>
                    <a:pt x="186856" y="115888"/>
                  </a:cubicBezTo>
                  <a:cubicBezTo>
                    <a:pt x="185586" y="109538"/>
                    <a:pt x="184316" y="103188"/>
                    <a:pt x="183046" y="96838"/>
                  </a:cubicBezTo>
                  <a:close/>
                  <a:moveTo>
                    <a:pt x="105470" y="96838"/>
                  </a:moveTo>
                  <a:cubicBezTo>
                    <a:pt x="104095" y="103188"/>
                    <a:pt x="102719" y="109538"/>
                    <a:pt x="102719" y="115888"/>
                  </a:cubicBezTo>
                  <a:cubicBezTo>
                    <a:pt x="104095" y="115888"/>
                    <a:pt x="105470" y="114618"/>
                    <a:pt x="106846" y="113348"/>
                  </a:cubicBezTo>
                  <a:cubicBezTo>
                    <a:pt x="112350" y="109538"/>
                    <a:pt x="117853" y="106998"/>
                    <a:pt x="123357" y="103188"/>
                  </a:cubicBezTo>
                  <a:cubicBezTo>
                    <a:pt x="117853" y="100648"/>
                    <a:pt x="110974" y="98108"/>
                    <a:pt x="105470" y="96838"/>
                  </a:cubicBezTo>
                  <a:close/>
                  <a:moveTo>
                    <a:pt x="246901" y="79375"/>
                  </a:moveTo>
                  <a:cubicBezTo>
                    <a:pt x="234855" y="79375"/>
                    <a:pt x="220132" y="83287"/>
                    <a:pt x="202731" y="88503"/>
                  </a:cubicBezTo>
                  <a:cubicBezTo>
                    <a:pt x="206747" y="102847"/>
                    <a:pt x="208085" y="118496"/>
                    <a:pt x="209424" y="134144"/>
                  </a:cubicBezTo>
                  <a:cubicBezTo>
                    <a:pt x="217455" y="139360"/>
                    <a:pt x="225486" y="145880"/>
                    <a:pt x="233517" y="152400"/>
                  </a:cubicBezTo>
                  <a:cubicBezTo>
                    <a:pt x="240209" y="145880"/>
                    <a:pt x="245563" y="139360"/>
                    <a:pt x="250917" y="132840"/>
                  </a:cubicBezTo>
                  <a:cubicBezTo>
                    <a:pt x="269656" y="108063"/>
                    <a:pt x="270994" y="92415"/>
                    <a:pt x="266979" y="85895"/>
                  </a:cubicBezTo>
                  <a:cubicBezTo>
                    <a:pt x="262963" y="80679"/>
                    <a:pt x="252255" y="79375"/>
                    <a:pt x="246901" y="79375"/>
                  </a:cubicBezTo>
                  <a:close/>
                  <a:moveTo>
                    <a:pt x="43420" y="79375"/>
                  </a:moveTo>
                  <a:cubicBezTo>
                    <a:pt x="36884" y="79375"/>
                    <a:pt x="26425" y="80679"/>
                    <a:pt x="22503" y="85895"/>
                  </a:cubicBezTo>
                  <a:cubicBezTo>
                    <a:pt x="18581" y="92415"/>
                    <a:pt x="21195" y="108063"/>
                    <a:pt x="38191" y="132840"/>
                  </a:cubicBezTo>
                  <a:cubicBezTo>
                    <a:pt x="43420" y="139360"/>
                    <a:pt x="49957" y="145880"/>
                    <a:pt x="56494" y="152400"/>
                  </a:cubicBezTo>
                  <a:cubicBezTo>
                    <a:pt x="63031" y="145880"/>
                    <a:pt x="70875" y="139360"/>
                    <a:pt x="78719" y="134144"/>
                  </a:cubicBezTo>
                  <a:cubicBezTo>
                    <a:pt x="80026" y="118496"/>
                    <a:pt x="82641" y="102847"/>
                    <a:pt x="85256" y="88503"/>
                  </a:cubicBezTo>
                  <a:cubicBezTo>
                    <a:pt x="69568" y="83287"/>
                    <a:pt x="55187" y="79375"/>
                    <a:pt x="43420" y="79375"/>
                  </a:cubicBezTo>
                  <a:close/>
                  <a:moveTo>
                    <a:pt x="144647" y="22225"/>
                  </a:moveTo>
                  <a:cubicBezTo>
                    <a:pt x="132881" y="22225"/>
                    <a:pt x="119807" y="41994"/>
                    <a:pt x="110656" y="74942"/>
                  </a:cubicBezTo>
                  <a:cubicBezTo>
                    <a:pt x="121115" y="80214"/>
                    <a:pt x="132881" y="85485"/>
                    <a:pt x="144647" y="92075"/>
                  </a:cubicBezTo>
                  <a:cubicBezTo>
                    <a:pt x="155106" y="85485"/>
                    <a:pt x="166872" y="80214"/>
                    <a:pt x="177331" y="74942"/>
                  </a:cubicBezTo>
                  <a:cubicBezTo>
                    <a:pt x="168180" y="41994"/>
                    <a:pt x="155106" y="22225"/>
                    <a:pt x="144647" y="22225"/>
                  </a:cubicBezTo>
                  <a:close/>
                  <a:moveTo>
                    <a:pt x="145581" y="0"/>
                  </a:moveTo>
                  <a:cubicBezTo>
                    <a:pt x="169313" y="0"/>
                    <a:pt x="187771" y="27738"/>
                    <a:pt x="199637" y="67363"/>
                  </a:cubicBezTo>
                  <a:cubicBezTo>
                    <a:pt x="216777" y="60759"/>
                    <a:pt x="232598" y="58117"/>
                    <a:pt x="247101" y="58117"/>
                  </a:cubicBezTo>
                  <a:cubicBezTo>
                    <a:pt x="269514" y="58117"/>
                    <a:pt x="280061" y="67363"/>
                    <a:pt x="285335" y="73968"/>
                  </a:cubicBezTo>
                  <a:cubicBezTo>
                    <a:pt x="293246" y="85855"/>
                    <a:pt x="295883" y="108310"/>
                    <a:pt x="268195" y="145294"/>
                  </a:cubicBezTo>
                  <a:cubicBezTo>
                    <a:pt x="262922" y="153219"/>
                    <a:pt x="256330" y="161144"/>
                    <a:pt x="248419" y="169069"/>
                  </a:cubicBezTo>
                  <a:cubicBezTo>
                    <a:pt x="281380" y="204732"/>
                    <a:pt x="301156" y="240395"/>
                    <a:pt x="285335" y="264170"/>
                  </a:cubicBezTo>
                  <a:cubicBezTo>
                    <a:pt x="280061" y="270775"/>
                    <a:pt x="269514" y="280021"/>
                    <a:pt x="247101" y="280021"/>
                  </a:cubicBezTo>
                  <a:cubicBezTo>
                    <a:pt x="232598" y="280021"/>
                    <a:pt x="216777" y="276058"/>
                    <a:pt x="199637" y="270775"/>
                  </a:cubicBezTo>
                  <a:cubicBezTo>
                    <a:pt x="187771" y="310400"/>
                    <a:pt x="169313" y="338138"/>
                    <a:pt x="145581" y="338138"/>
                  </a:cubicBezTo>
                  <a:cubicBezTo>
                    <a:pt x="120531" y="338138"/>
                    <a:pt x="102072" y="310400"/>
                    <a:pt x="91525" y="270775"/>
                  </a:cubicBezTo>
                  <a:cubicBezTo>
                    <a:pt x="73067" y="276058"/>
                    <a:pt x="57246" y="280021"/>
                    <a:pt x="44061" y="280021"/>
                  </a:cubicBezTo>
                  <a:cubicBezTo>
                    <a:pt x="21648" y="280021"/>
                    <a:pt x="9782" y="270775"/>
                    <a:pt x="5827" y="264170"/>
                  </a:cubicBezTo>
                  <a:cubicBezTo>
                    <a:pt x="-9994" y="240395"/>
                    <a:pt x="8464" y="204732"/>
                    <a:pt x="41425" y="169069"/>
                  </a:cubicBezTo>
                  <a:cubicBezTo>
                    <a:pt x="33514" y="161144"/>
                    <a:pt x="26922" y="153219"/>
                    <a:pt x="21648" y="145294"/>
                  </a:cubicBezTo>
                  <a:cubicBezTo>
                    <a:pt x="-6039" y="108310"/>
                    <a:pt x="-2084" y="85855"/>
                    <a:pt x="5827" y="73968"/>
                  </a:cubicBezTo>
                  <a:cubicBezTo>
                    <a:pt x="9782" y="67363"/>
                    <a:pt x="21648" y="58117"/>
                    <a:pt x="44061" y="58117"/>
                  </a:cubicBezTo>
                  <a:cubicBezTo>
                    <a:pt x="57246" y="58117"/>
                    <a:pt x="73067" y="60759"/>
                    <a:pt x="91525" y="67363"/>
                  </a:cubicBezTo>
                  <a:cubicBezTo>
                    <a:pt x="102072" y="27738"/>
                    <a:pt x="120531" y="0"/>
                    <a:pt x="145581" y="0"/>
                  </a:cubicBezTo>
                  <a:close/>
                </a:path>
              </a:pathLst>
            </a:custGeom>
            <a:solidFill>
              <a:schemeClr val="accent1"/>
            </a:solidFill>
            <a:ln>
              <a:noFill/>
            </a:ln>
          </p:spPr>
          <p:txBody>
            <a:bodyPr anchor="ctr"/>
            <a:lstStyle/>
            <a:p>
              <a:pPr algn="ctr"/>
              <a:endParaRPr/>
            </a:p>
          </p:txBody>
        </p:sp>
        <p:sp>
          <p:nvSpPr>
            <p:cNvPr id="42" name="任意多边形: 形状 23">
              <a:extLst>
                <a:ext uri="{FF2B5EF4-FFF2-40B4-BE49-F238E27FC236}">
                  <a16:creationId xmlns="" xmlns:a16="http://schemas.microsoft.com/office/drawing/2014/main" id="{12C43A9A-8A8F-425B-88DB-208CAD1A4792}"/>
                </a:ext>
              </a:extLst>
            </p:cNvPr>
            <p:cNvSpPr>
              <a:spLocks noChangeAspect="1"/>
            </p:cNvSpPr>
            <p:nvPr/>
          </p:nvSpPr>
          <p:spPr bwMode="auto">
            <a:xfrm>
              <a:off x="7482013" y="1671305"/>
              <a:ext cx="443209" cy="443446"/>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accent2"/>
            </a:solidFill>
            <a:ln>
              <a:noFill/>
            </a:ln>
          </p:spPr>
          <p:txBody>
            <a:bodyPr anchor="ctr"/>
            <a:lstStyle/>
            <a:p>
              <a:pPr algn="ctr"/>
              <a:endParaRPr/>
            </a:p>
          </p:txBody>
        </p:sp>
        <p:sp>
          <p:nvSpPr>
            <p:cNvPr id="43" name="任意多边形: 形状 24">
              <a:extLst>
                <a:ext uri="{FF2B5EF4-FFF2-40B4-BE49-F238E27FC236}">
                  <a16:creationId xmlns="" xmlns:a16="http://schemas.microsoft.com/office/drawing/2014/main" id="{431A215B-476B-4FA1-85CA-995A5AAAFB2C}"/>
                </a:ext>
              </a:extLst>
            </p:cNvPr>
            <p:cNvSpPr>
              <a:spLocks noChangeAspect="1"/>
            </p:cNvSpPr>
            <p:nvPr/>
          </p:nvSpPr>
          <p:spPr bwMode="auto">
            <a:xfrm>
              <a:off x="4259684" y="4724084"/>
              <a:ext cx="444749" cy="443446"/>
            </a:xfrm>
            <a:custGeom>
              <a:avLst/>
              <a:gdLst>
                <a:gd name="connsiteX0" fmla="*/ 101959 w 337539"/>
                <a:gd name="connsiteY0" fmla="*/ 249238 h 336550"/>
                <a:gd name="connsiteX1" fmla="*/ 78262 w 337539"/>
                <a:gd name="connsiteY1" fmla="*/ 259629 h 336550"/>
                <a:gd name="connsiteX2" fmla="*/ 74313 w 337539"/>
                <a:gd name="connsiteY2" fmla="*/ 276514 h 336550"/>
                <a:gd name="connsiteX3" fmla="*/ 111174 w 337539"/>
                <a:gd name="connsiteY3" fmla="*/ 299894 h 336550"/>
                <a:gd name="connsiteX4" fmla="*/ 128288 w 337539"/>
                <a:gd name="connsiteY4" fmla="*/ 306388 h 336550"/>
                <a:gd name="connsiteX5" fmla="*/ 101959 w 337539"/>
                <a:gd name="connsiteY5" fmla="*/ 249238 h 336550"/>
                <a:gd name="connsiteX6" fmla="*/ 126700 w 337539"/>
                <a:gd name="connsiteY6" fmla="*/ 247650 h 336550"/>
                <a:gd name="connsiteX7" fmla="*/ 163530 w 337539"/>
                <a:gd name="connsiteY7" fmla="*/ 311436 h 336550"/>
                <a:gd name="connsiteX8" fmla="*/ 264813 w 337539"/>
                <a:gd name="connsiteY8" fmla="*/ 274987 h 336550"/>
                <a:gd name="connsiteX9" fmla="*/ 251660 w 337539"/>
                <a:gd name="connsiteY9" fmla="*/ 274987 h 336550"/>
                <a:gd name="connsiteX10" fmla="*/ 179315 w 337539"/>
                <a:gd name="connsiteY10" fmla="*/ 260668 h 336550"/>
                <a:gd name="connsiteX11" fmla="*/ 126700 w 337539"/>
                <a:gd name="connsiteY11" fmla="*/ 247650 h 336550"/>
                <a:gd name="connsiteX12" fmla="*/ 29863 w 337539"/>
                <a:gd name="connsiteY12" fmla="*/ 209550 h 336550"/>
                <a:gd name="connsiteX13" fmla="*/ 52444 w 337539"/>
                <a:gd name="connsiteY13" fmla="*/ 252413 h 336550"/>
                <a:gd name="connsiteX14" fmla="*/ 59086 w 337539"/>
                <a:gd name="connsiteY14" fmla="*/ 243321 h 336550"/>
                <a:gd name="connsiteX15" fmla="*/ 94951 w 337539"/>
                <a:gd name="connsiteY15" fmla="*/ 223838 h 336550"/>
                <a:gd name="connsiteX16" fmla="*/ 93623 w 337539"/>
                <a:gd name="connsiteY16" fmla="*/ 214746 h 336550"/>
                <a:gd name="connsiteX17" fmla="*/ 29863 w 337539"/>
                <a:gd name="connsiteY17" fmla="*/ 209550 h 336550"/>
                <a:gd name="connsiteX18" fmla="*/ 312707 w 337539"/>
                <a:gd name="connsiteY18" fmla="*/ 161925 h 336550"/>
                <a:gd name="connsiteX19" fmla="*/ 245420 w 337539"/>
                <a:gd name="connsiteY19" fmla="*/ 189789 h 336550"/>
                <a:gd name="connsiteX20" fmla="*/ 118763 w 337539"/>
                <a:gd name="connsiteY20" fmla="*/ 213673 h 336550"/>
                <a:gd name="connsiteX21" fmla="*/ 120082 w 337539"/>
                <a:gd name="connsiteY21" fmla="*/ 222961 h 336550"/>
                <a:gd name="connsiteX22" fmla="*/ 121402 w 337539"/>
                <a:gd name="connsiteY22" fmla="*/ 222961 h 336550"/>
                <a:gd name="connsiteX23" fmla="*/ 188688 w 337539"/>
                <a:gd name="connsiteY23" fmla="*/ 237556 h 336550"/>
                <a:gd name="connsiteX24" fmla="*/ 253336 w 337539"/>
                <a:gd name="connsiteY24" fmla="*/ 250825 h 336550"/>
                <a:gd name="connsiteX25" fmla="*/ 290278 w 337539"/>
                <a:gd name="connsiteY25" fmla="*/ 246845 h 336550"/>
                <a:gd name="connsiteX26" fmla="*/ 300833 w 337539"/>
                <a:gd name="connsiteY26" fmla="*/ 226942 h 336550"/>
                <a:gd name="connsiteX27" fmla="*/ 312707 w 337539"/>
                <a:gd name="connsiteY27" fmla="*/ 161925 h 336550"/>
                <a:gd name="connsiteX28" fmla="*/ 41891 w 337539"/>
                <a:gd name="connsiteY28" fmla="*/ 101600 h 336550"/>
                <a:gd name="connsiteX29" fmla="*/ 36640 w 337539"/>
                <a:gd name="connsiteY29" fmla="*/ 110888 h 336550"/>
                <a:gd name="connsiteX30" fmla="*/ 26138 w 337539"/>
                <a:gd name="connsiteY30" fmla="*/ 183866 h 336550"/>
                <a:gd name="connsiteX31" fmla="*/ 90463 w 337539"/>
                <a:gd name="connsiteY31" fmla="*/ 190500 h 336550"/>
                <a:gd name="connsiteX32" fmla="*/ 91776 w 337539"/>
                <a:gd name="connsiteY32" fmla="*/ 165290 h 336550"/>
                <a:gd name="connsiteX33" fmla="*/ 44517 w 337539"/>
                <a:gd name="connsiteY33" fmla="*/ 113542 h 336550"/>
                <a:gd name="connsiteX34" fmla="*/ 41891 w 337539"/>
                <a:gd name="connsiteY34" fmla="*/ 101600 h 336550"/>
                <a:gd name="connsiteX35" fmla="*/ 258855 w 337539"/>
                <a:gd name="connsiteY35" fmla="*/ 57150 h 336550"/>
                <a:gd name="connsiteX36" fmla="*/ 204466 w 337539"/>
                <a:gd name="connsiteY36" fmla="*/ 115243 h 336550"/>
                <a:gd name="connsiteX37" fmla="*/ 123547 w 337539"/>
                <a:gd name="connsiteY37" fmla="*/ 173336 h 336550"/>
                <a:gd name="connsiteX38" fmla="*/ 115588 w 337539"/>
                <a:gd name="connsiteY38" fmla="*/ 173336 h 336550"/>
                <a:gd name="connsiteX39" fmla="*/ 115588 w 337539"/>
                <a:gd name="connsiteY39" fmla="*/ 190500 h 336550"/>
                <a:gd name="connsiteX40" fmla="*/ 309263 w 337539"/>
                <a:gd name="connsiteY40" fmla="*/ 136368 h 336550"/>
                <a:gd name="connsiteX41" fmla="*/ 258855 w 337539"/>
                <a:gd name="connsiteY41" fmla="*/ 57150 h 336550"/>
                <a:gd name="connsiteX42" fmla="*/ 136226 w 337539"/>
                <a:gd name="connsiteY42" fmla="*/ 28575 h 336550"/>
                <a:gd name="connsiteX43" fmla="*/ 69863 w 337539"/>
                <a:gd name="connsiteY43" fmla="*/ 62888 h 336550"/>
                <a:gd name="connsiteX44" fmla="*/ 95081 w 337539"/>
                <a:gd name="connsiteY44" fmla="*/ 138113 h 336550"/>
                <a:gd name="connsiteX45" fmla="*/ 136226 w 337539"/>
                <a:gd name="connsiteY45" fmla="*/ 28575 h 336550"/>
                <a:gd name="connsiteX46" fmla="*/ 167601 w 337539"/>
                <a:gd name="connsiteY46" fmla="*/ 25400 h 336550"/>
                <a:gd name="connsiteX47" fmla="*/ 118763 w 337539"/>
                <a:gd name="connsiteY47" fmla="*/ 147638 h 336550"/>
                <a:gd name="connsiteX48" fmla="*/ 124043 w 337539"/>
                <a:gd name="connsiteY48" fmla="*/ 147638 h 336550"/>
                <a:gd name="connsiteX49" fmla="*/ 184760 w 337539"/>
                <a:gd name="connsiteY49" fmla="*/ 101634 h 336550"/>
                <a:gd name="connsiteX50" fmla="*/ 236238 w 337539"/>
                <a:gd name="connsiteY50" fmla="*/ 42487 h 336550"/>
                <a:gd name="connsiteX51" fmla="*/ 226999 w 337539"/>
                <a:gd name="connsiteY51" fmla="*/ 37229 h 336550"/>
                <a:gd name="connsiteX52" fmla="*/ 168921 w 337539"/>
                <a:gd name="connsiteY52" fmla="*/ 25400 h 336550"/>
                <a:gd name="connsiteX53" fmla="*/ 167601 w 337539"/>
                <a:gd name="connsiteY53" fmla="*/ 25400 h 336550"/>
                <a:gd name="connsiteX54" fmla="*/ 168770 w 337539"/>
                <a:gd name="connsiteY54" fmla="*/ 0 h 336550"/>
                <a:gd name="connsiteX55" fmla="*/ 237249 w 337539"/>
                <a:gd name="connsiteY55" fmla="*/ 14461 h 336550"/>
                <a:gd name="connsiteX56" fmla="*/ 325481 w 337539"/>
                <a:gd name="connsiteY56" fmla="*/ 107801 h 336550"/>
                <a:gd name="connsiteX57" fmla="*/ 322848 w 337539"/>
                <a:gd name="connsiteY57" fmla="*/ 236637 h 336550"/>
                <a:gd name="connsiteX58" fmla="*/ 308362 w 337539"/>
                <a:gd name="connsiteY58" fmla="*/ 261615 h 336550"/>
                <a:gd name="connsiteX59" fmla="*/ 305728 w 337539"/>
                <a:gd name="connsiteY59" fmla="*/ 266874 h 336550"/>
                <a:gd name="connsiteX60" fmla="*/ 168770 w 337539"/>
                <a:gd name="connsiteY60" fmla="*/ 336550 h 336550"/>
                <a:gd name="connsiteX61" fmla="*/ 100290 w 337539"/>
                <a:gd name="connsiteY61" fmla="*/ 322089 h 336550"/>
                <a:gd name="connsiteX62" fmla="*/ 12058 w 337539"/>
                <a:gd name="connsiteY62" fmla="*/ 228749 h 336550"/>
                <a:gd name="connsiteX63" fmla="*/ 14691 w 337539"/>
                <a:gd name="connsiteY63" fmla="*/ 99913 h 336550"/>
                <a:gd name="connsiteX64" fmla="*/ 168770 w 337539"/>
                <a:gd name="connsiteY6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539" h="336550">
                  <a:moveTo>
                    <a:pt x="101959" y="249238"/>
                  </a:moveTo>
                  <a:cubicBezTo>
                    <a:pt x="94060" y="250537"/>
                    <a:pt x="84845" y="253135"/>
                    <a:pt x="78262" y="259629"/>
                  </a:cubicBezTo>
                  <a:cubicBezTo>
                    <a:pt x="75629" y="263526"/>
                    <a:pt x="74313" y="270020"/>
                    <a:pt x="74313" y="276514"/>
                  </a:cubicBezTo>
                  <a:cubicBezTo>
                    <a:pt x="86161" y="285606"/>
                    <a:pt x="98009" y="293399"/>
                    <a:pt x="111174" y="299894"/>
                  </a:cubicBezTo>
                  <a:cubicBezTo>
                    <a:pt x="116440" y="302492"/>
                    <a:pt x="123022" y="303790"/>
                    <a:pt x="128288" y="306388"/>
                  </a:cubicBezTo>
                  <a:cubicBezTo>
                    <a:pt x="116440" y="288204"/>
                    <a:pt x="107224" y="268721"/>
                    <a:pt x="101959" y="249238"/>
                  </a:cubicBezTo>
                  <a:close/>
                  <a:moveTo>
                    <a:pt x="126700" y="247650"/>
                  </a:moveTo>
                  <a:cubicBezTo>
                    <a:pt x="134592" y="269780"/>
                    <a:pt x="147746" y="291910"/>
                    <a:pt x="163530" y="311436"/>
                  </a:cubicBezTo>
                  <a:cubicBezTo>
                    <a:pt x="201676" y="312738"/>
                    <a:pt x="237191" y="299721"/>
                    <a:pt x="264813" y="274987"/>
                  </a:cubicBezTo>
                  <a:cubicBezTo>
                    <a:pt x="260867" y="274987"/>
                    <a:pt x="256921" y="274987"/>
                    <a:pt x="251660" y="274987"/>
                  </a:cubicBezTo>
                  <a:cubicBezTo>
                    <a:pt x="224037" y="274987"/>
                    <a:pt x="201676" y="267177"/>
                    <a:pt x="179315" y="260668"/>
                  </a:cubicBezTo>
                  <a:cubicBezTo>
                    <a:pt x="162215" y="254159"/>
                    <a:pt x="146431" y="248952"/>
                    <a:pt x="126700" y="247650"/>
                  </a:cubicBezTo>
                  <a:close/>
                  <a:moveTo>
                    <a:pt x="29863" y="209550"/>
                  </a:moveTo>
                  <a:cubicBezTo>
                    <a:pt x="35176" y="225137"/>
                    <a:pt x="43146" y="239424"/>
                    <a:pt x="52444" y="252413"/>
                  </a:cubicBezTo>
                  <a:cubicBezTo>
                    <a:pt x="53773" y="249815"/>
                    <a:pt x="56429" y="245919"/>
                    <a:pt x="59086" y="243321"/>
                  </a:cubicBezTo>
                  <a:cubicBezTo>
                    <a:pt x="68384" y="231631"/>
                    <a:pt x="84324" y="226436"/>
                    <a:pt x="94951" y="223838"/>
                  </a:cubicBezTo>
                  <a:cubicBezTo>
                    <a:pt x="94951" y="221240"/>
                    <a:pt x="93623" y="217343"/>
                    <a:pt x="93623" y="214746"/>
                  </a:cubicBezTo>
                  <a:cubicBezTo>
                    <a:pt x="72369" y="214746"/>
                    <a:pt x="51116" y="212148"/>
                    <a:pt x="29863" y="209550"/>
                  </a:cubicBezTo>
                  <a:close/>
                  <a:moveTo>
                    <a:pt x="312707" y="161925"/>
                  </a:moveTo>
                  <a:cubicBezTo>
                    <a:pt x="298194" y="168559"/>
                    <a:pt x="274446" y="179174"/>
                    <a:pt x="245420" y="189789"/>
                  </a:cubicBezTo>
                  <a:cubicBezTo>
                    <a:pt x="203201" y="204385"/>
                    <a:pt x="159663" y="212346"/>
                    <a:pt x="118763" y="213673"/>
                  </a:cubicBezTo>
                  <a:cubicBezTo>
                    <a:pt x="118763" y="217653"/>
                    <a:pt x="120082" y="220307"/>
                    <a:pt x="120082" y="222961"/>
                  </a:cubicBezTo>
                  <a:cubicBezTo>
                    <a:pt x="120082" y="222961"/>
                    <a:pt x="121402" y="222961"/>
                    <a:pt x="121402" y="222961"/>
                  </a:cubicBezTo>
                  <a:cubicBezTo>
                    <a:pt x="146469" y="222961"/>
                    <a:pt x="167579" y="229595"/>
                    <a:pt x="188688" y="237556"/>
                  </a:cubicBezTo>
                  <a:cubicBezTo>
                    <a:pt x="207159" y="244191"/>
                    <a:pt x="228269" y="250825"/>
                    <a:pt x="253336" y="250825"/>
                  </a:cubicBezTo>
                  <a:cubicBezTo>
                    <a:pt x="265210" y="250825"/>
                    <a:pt x="277084" y="249498"/>
                    <a:pt x="290278" y="246845"/>
                  </a:cubicBezTo>
                  <a:cubicBezTo>
                    <a:pt x="294236" y="240210"/>
                    <a:pt x="296875" y="233576"/>
                    <a:pt x="300833" y="226942"/>
                  </a:cubicBezTo>
                  <a:cubicBezTo>
                    <a:pt x="310068" y="207039"/>
                    <a:pt x="314026" y="184482"/>
                    <a:pt x="312707" y="161925"/>
                  </a:cubicBezTo>
                  <a:close/>
                  <a:moveTo>
                    <a:pt x="41891" y="101600"/>
                  </a:moveTo>
                  <a:cubicBezTo>
                    <a:pt x="39266" y="104254"/>
                    <a:pt x="37953" y="108234"/>
                    <a:pt x="36640" y="110888"/>
                  </a:cubicBezTo>
                  <a:cubicBezTo>
                    <a:pt x="27451" y="133445"/>
                    <a:pt x="23513" y="158655"/>
                    <a:pt x="26138" y="183866"/>
                  </a:cubicBezTo>
                  <a:cubicBezTo>
                    <a:pt x="47142" y="187846"/>
                    <a:pt x="68146" y="190500"/>
                    <a:pt x="90463" y="190500"/>
                  </a:cubicBezTo>
                  <a:cubicBezTo>
                    <a:pt x="90463" y="182539"/>
                    <a:pt x="90463" y="174578"/>
                    <a:pt x="91776" y="165290"/>
                  </a:cubicBezTo>
                  <a:cubicBezTo>
                    <a:pt x="78648" y="158655"/>
                    <a:pt x="55019" y="141406"/>
                    <a:pt x="44517" y="113542"/>
                  </a:cubicBezTo>
                  <a:cubicBezTo>
                    <a:pt x="43204" y="109561"/>
                    <a:pt x="41891" y="105580"/>
                    <a:pt x="41891" y="101600"/>
                  </a:cubicBezTo>
                  <a:close/>
                  <a:moveTo>
                    <a:pt x="258855" y="57150"/>
                  </a:moveTo>
                  <a:cubicBezTo>
                    <a:pt x="234977" y="72993"/>
                    <a:pt x="219058" y="95438"/>
                    <a:pt x="204466" y="115243"/>
                  </a:cubicBezTo>
                  <a:cubicBezTo>
                    <a:pt x="184568" y="144289"/>
                    <a:pt x="164670" y="173336"/>
                    <a:pt x="123547" y="173336"/>
                  </a:cubicBezTo>
                  <a:cubicBezTo>
                    <a:pt x="120894" y="173336"/>
                    <a:pt x="118241" y="173336"/>
                    <a:pt x="115588" y="173336"/>
                  </a:cubicBezTo>
                  <a:cubicBezTo>
                    <a:pt x="115588" y="178617"/>
                    <a:pt x="115588" y="183899"/>
                    <a:pt x="115588" y="190500"/>
                  </a:cubicBezTo>
                  <a:cubicBezTo>
                    <a:pt x="211099" y="185219"/>
                    <a:pt x="286712" y="148250"/>
                    <a:pt x="309263" y="136368"/>
                  </a:cubicBezTo>
                  <a:cubicBezTo>
                    <a:pt x="301304" y="104681"/>
                    <a:pt x="284059" y="76954"/>
                    <a:pt x="258855" y="57150"/>
                  </a:cubicBezTo>
                  <a:close/>
                  <a:moveTo>
                    <a:pt x="136226" y="28575"/>
                  </a:moveTo>
                  <a:cubicBezTo>
                    <a:pt x="111008" y="35174"/>
                    <a:pt x="88444" y="47051"/>
                    <a:pt x="69863" y="62888"/>
                  </a:cubicBezTo>
                  <a:cubicBezTo>
                    <a:pt x="55263" y="99841"/>
                    <a:pt x="76499" y="123596"/>
                    <a:pt x="95081" y="138113"/>
                  </a:cubicBezTo>
                  <a:cubicBezTo>
                    <a:pt x="103044" y="91922"/>
                    <a:pt x="121626" y="52330"/>
                    <a:pt x="136226" y="28575"/>
                  </a:cubicBezTo>
                  <a:close/>
                  <a:moveTo>
                    <a:pt x="167601" y="25400"/>
                  </a:moveTo>
                  <a:cubicBezTo>
                    <a:pt x="158361" y="39858"/>
                    <a:pt x="128003" y="87176"/>
                    <a:pt x="118763" y="147638"/>
                  </a:cubicBezTo>
                  <a:cubicBezTo>
                    <a:pt x="120083" y="147638"/>
                    <a:pt x="122723" y="147638"/>
                    <a:pt x="124043" y="147638"/>
                  </a:cubicBezTo>
                  <a:cubicBezTo>
                    <a:pt x="151762" y="147638"/>
                    <a:pt x="164961" y="127922"/>
                    <a:pt x="184760" y="101634"/>
                  </a:cubicBezTo>
                  <a:cubicBezTo>
                    <a:pt x="197960" y="81919"/>
                    <a:pt x="212479" y="59574"/>
                    <a:pt x="236238" y="42487"/>
                  </a:cubicBezTo>
                  <a:cubicBezTo>
                    <a:pt x="233598" y="41173"/>
                    <a:pt x="230958" y="38544"/>
                    <a:pt x="226999" y="37229"/>
                  </a:cubicBezTo>
                  <a:cubicBezTo>
                    <a:pt x="208519" y="29343"/>
                    <a:pt x="188720" y="25400"/>
                    <a:pt x="168921" y="25400"/>
                  </a:cubicBezTo>
                  <a:cubicBezTo>
                    <a:pt x="168921" y="25400"/>
                    <a:pt x="167601" y="25400"/>
                    <a:pt x="167601" y="25400"/>
                  </a:cubicBezTo>
                  <a:close/>
                  <a:moveTo>
                    <a:pt x="168770" y="0"/>
                  </a:moveTo>
                  <a:cubicBezTo>
                    <a:pt x="192474" y="0"/>
                    <a:pt x="216178" y="5258"/>
                    <a:pt x="237249" y="14461"/>
                  </a:cubicBezTo>
                  <a:cubicBezTo>
                    <a:pt x="278073" y="32866"/>
                    <a:pt x="309679" y="65732"/>
                    <a:pt x="325481" y="107801"/>
                  </a:cubicBezTo>
                  <a:cubicBezTo>
                    <a:pt x="342601" y="149870"/>
                    <a:pt x="341284" y="195883"/>
                    <a:pt x="322848" y="236637"/>
                  </a:cubicBezTo>
                  <a:cubicBezTo>
                    <a:pt x="318897" y="245839"/>
                    <a:pt x="313629" y="253727"/>
                    <a:pt x="308362" y="261615"/>
                  </a:cubicBezTo>
                  <a:cubicBezTo>
                    <a:pt x="308362" y="261615"/>
                    <a:pt x="308362" y="261615"/>
                    <a:pt x="305728" y="266874"/>
                  </a:cubicBezTo>
                  <a:cubicBezTo>
                    <a:pt x="274122" y="310257"/>
                    <a:pt x="222763" y="336550"/>
                    <a:pt x="168770" y="336550"/>
                  </a:cubicBezTo>
                  <a:cubicBezTo>
                    <a:pt x="145065" y="336550"/>
                    <a:pt x="121361" y="331292"/>
                    <a:pt x="100290" y="322089"/>
                  </a:cubicBezTo>
                  <a:cubicBezTo>
                    <a:pt x="59466" y="303684"/>
                    <a:pt x="27861" y="270818"/>
                    <a:pt x="12058" y="228749"/>
                  </a:cubicBezTo>
                  <a:cubicBezTo>
                    <a:pt x="-5062" y="186680"/>
                    <a:pt x="-3745" y="140667"/>
                    <a:pt x="14691" y="99913"/>
                  </a:cubicBezTo>
                  <a:cubicBezTo>
                    <a:pt x="42346" y="39439"/>
                    <a:pt x="102924" y="0"/>
                    <a:pt x="168770" y="0"/>
                  </a:cubicBezTo>
                  <a:close/>
                </a:path>
              </a:pathLst>
            </a:custGeom>
            <a:solidFill>
              <a:schemeClr val="accent4"/>
            </a:solidFill>
            <a:ln>
              <a:noFill/>
            </a:ln>
          </p:spPr>
          <p:txBody>
            <a:bodyPr anchor="ctr"/>
            <a:lstStyle/>
            <a:p>
              <a:pPr algn="ctr"/>
              <a:endParaRPr/>
            </a:p>
          </p:txBody>
        </p:sp>
        <p:sp>
          <p:nvSpPr>
            <p:cNvPr id="44" name="任意多边形: 形状 25">
              <a:extLst>
                <a:ext uri="{FF2B5EF4-FFF2-40B4-BE49-F238E27FC236}">
                  <a16:creationId xmlns="" xmlns:a16="http://schemas.microsoft.com/office/drawing/2014/main" id="{F5F1D014-3700-43FC-989E-BBE3AF54372A}"/>
                </a:ext>
              </a:extLst>
            </p:cNvPr>
            <p:cNvSpPr>
              <a:spLocks noChangeAspect="1"/>
            </p:cNvSpPr>
            <p:nvPr/>
          </p:nvSpPr>
          <p:spPr bwMode="auto">
            <a:xfrm>
              <a:off x="7473242" y="4716513"/>
              <a:ext cx="460752" cy="458588"/>
            </a:xfrm>
            <a:custGeom>
              <a:avLst/>
              <a:gdLst>
                <a:gd name="connsiteX0" fmla="*/ 241300 w 338138"/>
                <a:gd name="connsiteY0" fmla="*/ 103187 h 336550"/>
                <a:gd name="connsiteX1" fmla="*/ 152400 w 338138"/>
                <a:gd name="connsiteY1" fmla="*/ 193675 h 336550"/>
                <a:gd name="connsiteX2" fmla="*/ 96837 w 338138"/>
                <a:gd name="connsiteY2" fmla="*/ 136525 h 336550"/>
                <a:gd name="connsiteX3" fmla="*/ 77787 w 338138"/>
                <a:gd name="connsiteY3" fmla="*/ 157162 h 336550"/>
                <a:gd name="connsiteX4" fmla="*/ 152400 w 338138"/>
                <a:gd name="connsiteY4" fmla="*/ 233362 h 336550"/>
                <a:gd name="connsiteX5" fmla="*/ 261937 w 338138"/>
                <a:gd name="connsiteY5" fmla="*/ 123825 h 336550"/>
                <a:gd name="connsiteX6" fmla="*/ 241301 w 338138"/>
                <a:gd name="connsiteY6" fmla="*/ 77787 h 336550"/>
                <a:gd name="connsiteX7" fmla="*/ 287338 w 338138"/>
                <a:gd name="connsiteY7" fmla="*/ 123825 h 336550"/>
                <a:gd name="connsiteX8" fmla="*/ 152400 w 338138"/>
                <a:gd name="connsiteY8" fmla="*/ 258762 h 336550"/>
                <a:gd name="connsiteX9" fmla="*/ 50800 w 338138"/>
                <a:gd name="connsiteY9" fmla="*/ 157162 h 336550"/>
                <a:gd name="connsiteX10" fmla="*/ 96838 w 338138"/>
                <a:gd name="connsiteY10" fmla="*/ 111125 h 336550"/>
                <a:gd name="connsiteX11" fmla="*/ 152400 w 338138"/>
                <a:gd name="connsiteY11" fmla="*/ 165100 h 336550"/>
                <a:gd name="connsiteX12" fmla="*/ 169069 w 338138"/>
                <a:gd name="connsiteY12" fmla="*/ 19050 h 336550"/>
                <a:gd name="connsiteX13" fmla="*/ 19050 w 338138"/>
                <a:gd name="connsiteY13" fmla="*/ 169069 h 336550"/>
                <a:gd name="connsiteX14" fmla="*/ 169069 w 338138"/>
                <a:gd name="connsiteY14" fmla="*/ 319088 h 336550"/>
                <a:gd name="connsiteX15" fmla="*/ 319088 w 338138"/>
                <a:gd name="connsiteY15" fmla="*/ 169069 h 336550"/>
                <a:gd name="connsiteX16" fmla="*/ 169069 w 338138"/>
                <a:gd name="connsiteY16" fmla="*/ 19050 h 336550"/>
                <a:gd name="connsiteX17" fmla="*/ 169069 w 338138"/>
                <a:gd name="connsiteY17" fmla="*/ 0 h 336550"/>
                <a:gd name="connsiteX18" fmla="*/ 338138 w 338138"/>
                <a:gd name="connsiteY18" fmla="*/ 168275 h 336550"/>
                <a:gd name="connsiteX19" fmla="*/ 169069 w 338138"/>
                <a:gd name="connsiteY19" fmla="*/ 336550 h 336550"/>
                <a:gd name="connsiteX20" fmla="*/ 0 w 338138"/>
                <a:gd name="connsiteY20" fmla="*/ 168275 h 336550"/>
                <a:gd name="connsiteX21" fmla="*/ 169069 w 338138"/>
                <a:gd name="connsiteY2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138" h="336550">
                  <a:moveTo>
                    <a:pt x="241300" y="103187"/>
                  </a:moveTo>
                  <a:lnTo>
                    <a:pt x="152400" y="193675"/>
                  </a:lnTo>
                  <a:lnTo>
                    <a:pt x="96837" y="136525"/>
                  </a:lnTo>
                  <a:lnTo>
                    <a:pt x="77787" y="157162"/>
                  </a:lnTo>
                  <a:lnTo>
                    <a:pt x="152400" y="233362"/>
                  </a:lnTo>
                  <a:lnTo>
                    <a:pt x="261937" y="123825"/>
                  </a:lnTo>
                  <a:close/>
                  <a:moveTo>
                    <a:pt x="241301" y="77787"/>
                  </a:moveTo>
                  <a:lnTo>
                    <a:pt x="287338" y="123825"/>
                  </a:lnTo>
                  <a:lnTo>
                    <a:pt x="152400" y="258762"/>
                  </a:lnTo>
                  <a:lnTo>
                    <a:pt x="50800" y="157162"/>
                  </a:lnTo>
                  <a:lnTo>
                    <a:pt x="96838" y="111125"/>
                  </a:lnTo>
                  <a:lnTo>
                    <a:pt x="152400" y="165100"/>
                  </a:lnTo>
                  <a:close/>
                  <a:moveTo>
                    <a:pt x="169069" y="19050"/>
                  </a:moveTo>
                  <a:cubicBezTo>
                    <a:pt x="86216" y="19050"/>
                    <a:pt x="19050" y="86216"/>
                    <a:pt x="19050" y="169069"/>
                  </a:cubicBezTo>
                  <a:cubicBezTo>
                    <a:pt x="19050" y="251922"/>
                    <a:pt x="86216" y="319088"/>
                    <a:pt x="169069" y="319088"/>
                  </a:cubicBezTo>
                  <a:cubicBezTo>
                    <a:pt x="251922" y="319088"/>
                    <a:pt x="319088" y="251922"/>
                    <a:pt x="319088" y="169069"/>
                  </a:cubicBezTo>
                  <a:cubicBezTo>
                    <a:pt x="319088" y="86216"/>
                    <a:pt x="251922" y="19050"/>
                    <a:pt x="169069" y="19050"/>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accent3"/>
            </a:solidFill>
            <a:ln>
              <a:noFill/>
            </a:ln>
          </p:spPr>
          <p:txBody>
            <a:bodyPr anchor="ctr"/>
            <a:lstStyle/>
            <a:p>
              <a:pPr algn="ctr"/>
              <a:endParaRPr/>
            </a:p>
          </p:txBody>
        </p:sp>
      </p:grpSp>
      <p:grpSp>
        <p:nvGrpSpPr>
          <p:cNvPr id="45" name="千图PPT彼岸天：ID 8661124库_组合 16">
            <a:extLst>
              <a:ext uri="{FF2B5EF4-FFF2-40B4-BE49-F238E27FC236}">
                <a16:creationId xmlns="" xmlns:a16="http://schemas.microsoft.com/office/drawing/2014/main" id="{C5BA9649-37E3-470B-BB54-BAC205A147DB}"/>
              </a:ext>
            </a:extLst>
          </p:cNvPr>
          <p:cNvGrpSpPr/>
          <p:nvPr>
            <p:custDataLst>
              <p:tags r:id="rId7"/>
            </p:custDataLst>
          </p:nvPr>
        </p:nvGrpSpPr>
        <p:grpSpPr>
          <a:xfrm>
            <a:off x="4631098" y="2243650"/>
            <a:ext cx="2929803" cy="2929803"/>
            <a:chOff x="3724300" y="1840235"/>
            <a:chExt cx="3847864" cy="3847864"/>
          </a:xfrm>
        </p:grpSpPr>
        <p:sp>
          <p:nvSpPr>
            <p:cNvPr id="46" name="任意多边形: 形状 26">
              <a:extLst>
                <a:ext uri="{FF2B5EF4-FFF2-40B4-BE49-F238E27FC236}">
                  <a16:creationId xmlns="" xmlns:a16="http://schemas.microsoft.com/office/drawing/2014/main" id="{8B747B49-EC24-4D6F-BBEF-3D0D347E3F07}"/>
                </a:ext>
              </a:extLst>
            </p:cNvPr>
            <p:cNvSpPr/>
            <p:nvPr/>
          </p:nvSpPr>
          <p:spPr bwMode="auto">
            <a:xfrm>
              <a:off x="3724300" y="2003548"/>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1"/>
            </a:solidFill>
            <a:ln w="19050">
              <a:noFill/>
              <a:round/>
              <a:headEnd/>
              <a:tailEnd/>
            </a:ln>
          </p:spPr>
          <p:txBody>
            <a:bodyPr anchor="ctr"/>
            <a:lstStyle/>
            <a:p>
              <a:pPr algn="ctr"/>
              <a:endParaRPr/>
            </a:p>
          </p:txBody>
        </p:sp>
        <p:sp>
          <p:nvSpPr>
            <p:cNvPr id="47" name="任意多边形: 形状 27">
              <a:extLst>
                <a:ext uri="{FF2B5EF4-FFF2-40B4-BE49-F238E27FC236}">
                  <a16:creationId xmlns="" xmlns:a16="http://schemas.microsoft.com/office/drawing/2014/main" id="{5EB631D9-8584-40C3-9C77-01C3A2E98883}"/>
                </a:ext>
              </a:extLst>
            </p:cNvPr>
            <p:cNvSpPr/>
            <p:nvPr/>
          </p:nvSpPr>
          <p:spPr bwMode="auto">
            <a:xfrm rot="7200000">
              <a:off x="4340371"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2"/>
            </a:solidFill>
            <a:ln w="19050">
              <a:solidFill>
                <a:schemeClr val="bg1"/>
              </a:solidFill>
              <a:round/>
              <a:headEnd/>
              <a:tailEnd/>
            </a:ln>
          </p:spPr>
          <p:txBody>
            <a:bodyPr anchor="ctr"/>
            <a:lstStyle/>
            <a:p>
              <a:pPr algn="ctr"/>
              <a:endParaRPr/>
            </a:p>
          </p:txBody>
        </p:sp>
        <p:sp>
          <p:nvSpPr>
            <p:cNvPr id="48" name="任意多边形: 形状 28">
              <a:extLst>
                <a:ext uri="{FF2B5EF4-FFF2-40B4-BE49-F238E27FC236}">
                  <a16:creationId xmlns="" xmlns:a16="http://schemas.microsoft.com/office/drawing/2014/main" id="{859058FC-AE4B-4C38-BA72-B8B2A5A6B390}"/>
                </a:ext>
              </a:extLst>
            </p:cNvPr>
            <p:cNvSpPr/>
            <p:nvPr/>
          </p:nvSpPr>
          <p:spPr bwMode="auto">
            <a:xfrm rot="14400000">
              <a:off x="3100894"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3"/>
            </a:solidFill>
            <a:ln w="19050">
              <a:solidFill>
                <a:schemeClr val="bg1"/>
              </a:solidFill>
              <a:round/>
              <a:headEnd/>
              <a:tailEnd/>
            </a:ln>
          </p:spPr>
          <p:txBody>
            <a:bodyPr anchor="ctr"/>
            <a:lstStyle/>
            <a:p>
              <a:pPr algn="ctr"/>
              <a:endParaRPr/>
            </a:p>
          </p:txBody>
        </p:sp>
        <p:sp>
          <p:nvSpPr>
            <p:cNvPr id="49" name="任意多边形: 形状 29">
              <a:extLst>
                <a:ext uri="{FF2B5EF4-FFF2-40B4-BE49-F238E27FC236}">
                  <a16:creationId xmlns="" xmlns:a16="http://schemas.microsoft.com/office/drawing/2014/main" id="{5807C3A5-7B8C-4D10-819D-3256B366FE82}"/>
                </a:ext>
              </a:extLst>
            </p:cNvPr>
            <p:cNvSpPr/>
            <p:nvPr/>
          </p:nvSpPr>
          <p:spPr bwMode="auto">
            <a:xfrm>
              <a:off x="3724300" y="2003548"/>
              <a:ext cx="1911333" cy="1354983"/>
            </a:xfrm>
            <a:custGeom>
              <a:avLst/>
              <a:gdLst>
                <a:gd name="connsiteX0" fmla="*/ 740195 w 2088232"/>
                <a:gd name="connsiteY0" fmla="*/ 0 h 1480390"/>
                <a:gd name="connsiteX1" fmla="*/ 1263591 w 2088232"/>
                <a:gd name="connsiteY1" fmla="*/ 216799 h 1480390"/>
                <a:gd name="connsiteX2" fmla="*/ 1272754 w 2088232"/>
                <a:gd name="connsiteY2" fmla="*/ 227903 h 1480390"/>
                <a:gd name="connsiteX3" fmla="*/ 1326029 w 2088232"/>
                <a:gd name="connsiteY3" fmla="*/ 271859 h 1480390"/>
                <a:gd name="connsiteX4" fmla="*/ 1995214 w 2088232"/>
                <a:gd name="connsiteY4" fmla="*/ 504837 h 1480390"/>
                <a:gd name="connsiteX5" fmla="*/ 2088232 w 2088232"/>
                <a:gd name="connsiteY5" fmla="*/ 508362 h 1480390"/>
                <a:gd name="connsiteX6" fmla="*/ 2088232 w 2088232"/>
                <a:gd name="connsiteY6" fmla="*/ 972028 h 1480390"/>
                <a:gd name="connsiteX7" fmla="*/ 1995214 w 2088232"/>
                <a:gd name="connsiteY7" fmla="*/ 975553 h 1480390"/>
                <a:gd name="connsiteX8" fmla="*/ 1326029 w 2088232"/>
                <a:gd name="connsiteY8" fmla="*/ 1208532 h 1480390"/>
                <a:gd name="connsiteX9" fmla="*/ 1272754 w 2088232"/>
                <a:gd name="connsiteY9" fmla="*/ 1252488 h 1480390"/>
                <a:gd name="connsiteX10" fmla="*/ 1263591 w 2088232"/>
                <a:gd name="connsiteY10" fmla="*/ 1263592 h 1480390"/>
                <a:gd name="connsiteX11" fmla="*/ 740195 w 2088232"/>
                <a:gd name="connsiteY11" fmla="*/ 1480390 h 1480390"/>
                <a:gd name="connsiteX12" fmla="*/ 0 w 2088232"/>
                <a:gd name="connsiteY12" fmla="*/ 740195 h 1480390"/>
                <a:gd name="connsiteX13" fmla="*/ 740195 w 2088232"/>
                <a:gd name="connsiteY13" fmla="*/ 0 h 14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232" h="1480390">
                  <a:moveTo>
                    <a:pt x="740195" y="0"/>
                  </a:moveTo>
                  <a:cubicBezTo>
                    <a:pt x="944593" y="0"/>
                    <a:pt x="1129642" y="82849"/>
                    <a:pt x="1263591" y="216799"/>
                  </a:cubicBezTo>
                  <a:lnTo>
                    <a:pt x="1272754" y="227903"/>
                  </a:lnTo>
                  <a:lnTo>
                    <a:pt x="1326029" y="271859"/>
                  </a:lnTo>
                  <a:cubicBezTo>
                    <a:pt x="1519845" y="402799"/>
                    <a:pt x="1748515" y="486066"/>
                    <a:pt x="1995214" y="504837"/>
                  </a:cubicBezTo>
                  <a:lnTo>
                    <a:pt x="2088232" y="508362"/>
                  </a:lnTo>
                  <a:lnTo>
                    <a:pt x="2088232" y="972028"/>
                  </a:lnTo>
                  <a:lnTo>
                    <a:pt x="1995214" y="975553"/>
                  </a:lnTo>
                  <a:cubicBezTo>
                    <a:pt x="1748515" y="994324"/>
                    <a:pt x="1519845" y="1077592"/>
                    <a:pt x="1326029" y="1208532"/>
                  </a:cubicBezTo>
                  <a:lnTo>
                    <a:pt x="1272754" y="1252488"/>
                  </a:lnTo>
                  <a:lnTo>
                    <a:pt x="1263591" y="1263592"/>
                  </a:lnTo>
                  <a:cubicBezTo>
                    <a:pt x="1129642" y="1397541"/>
                    <a:pt x="944593" y="1480390"/>
                    <a:pt x="740195" y="1480390"/>
                  </a:cubicBezTo>
                  <a:cubicBezTo>
                    <a:pt x="331397" y="1480390"/>
                    <a:pt x="0" y="1148993"/>
                    <a:pt x="0" y="740195"/>
                  </a:cubicBezTo>
                  <a:cubicBezTo>
                    <a:pt x="0" y="331397"/>
                    <a:pt x="331397" y="0"/>
                    <a:pt x="740195" y="0"/>
                  </a:cubicBezTo>
                  <a:close/>
                </a:path>
              </a:pathLst>
            </a:custGeom>
            <a:solidFill>
              <a:schemeClr val="accent1"/>
            </a:solidFill>
            <a:ln w="19050">
              <a:solidFill>
                <a:schemeClr val="bg1"/>
              </a:solidFill>
              <a:round/>
              <a:headEnd/>
              <a:tailEnd/>
            </a:ln>
          </p:spPr>
          <p:txBody>
            <a:bodyPr anchor="ctr"/>
            <a:lstStyle/>
            <a:p>
              <a:pPr algn="ctr"/>
              <a:endParaRPr/>
            </a:p>
          </p:txBody>
        </p:sp>
        <p:sp>
          <p:nvSpPr>
            <p:cNvPr id="50" name="椭圆 49">
              <a:extLst>
                <a:ext uri="{FF2B5EF4-FFF2-40B4-BE49-F238E27FC236}">
                  <a16:creationId xmlns="" xmlns:a16="http://schemas.microsoft.com/office/drawing/2014/main" id="{43AD667D-AAD4-4AF2-9646-08D865E8538A}"/>
                </a:ext>
              </a:extLst>
            </p:cNvPr>
            <p:cNvSpPr/>
            <p:nvPr/>
          </p:nvSpPr>
          <p:spPr bwMode="auto">
            <a:xfrm>
              <a:off x="3935760"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1"/>
                  </a:solidFill>
                </a:rPr>
                <a:t>关键词</a:t>
              </a:r>
            </a:p>
          </p:txBody>
        </p:sp>
        <p:sp>
          <p:nvSpPr>
            <p:cNvPr id="51" name="椭圆 50">
              <a:extLst>
                <a:ext uri="{FF2B5EF4-FFF2-40B4-BE49-F238E27FC236}">
                  <a16:creationId xmlns="" xmlns:a16="http://schemas.microsoft.com/office/drawing/2014/main" id="{FA32B7EA-8BC8-4CB9-B5ED-52E0FA1BFAB6}"/>
                </a:ext>
              </a:extLst>
            </p:cNvPr>
            <p:cNvSpPr/>
            <p:nvPr/>
          </p:nvSpPr>
          <p:spPr bwMode="auto">
            <a:xfrm>
              <a:off x="6417265"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2"/>
                  </a:solidFill>
                </a:rPr>
                <a:t>关键词</a:t>
              </a:r>
            </a:p>
          </p:txBody>
        </p:sp>
        <p:sp>
          <p:nvSpPr>
            <p:cNvPr id="52" name="椭圆 51">
              <a:extLst>
                <a:ext uri="{FF2B5EF4-FFF2-40B4-BE49-F238E27FC236}">
                  <a16:creationId xmlns="" xmlns:a16="http://schemas.microsoft.com/office/drawing/2014/main" id="{54EF0179-7AC1-4746-AF87-E1E9934C248E}"/>
                </a:ext>
              </a:extLst>
            </p:cNvPr>
            <p:cNvSpPr/>
            <p:nvPr/>
          </p:nvSpPr>
          <p:spPr bwMode="auto">
            <a:xfrm>
              <a:off x="5180180" y="4437112"/>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3"/>
                  </a:solidFill>
                </a:rPr>
                <a:t>关键词</a:t>
              </a:r>
            </a:p>
          </p:txBody>
        </p:sp>
      </p:grpSp>
    </p:spTree>
    <p:extLst>
      <p:ext uri="{BB962C8B-B14F-4D97-AF65-F5344CB8AC3E}">
        <p14:creationId xmlns:p14="http://schemas.microsoft.com/office/powerpoint/2010/main" val="46716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53" presetClass="entr" presetSubtype="52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fltVal val="0.5"/>
                                          </p:val>
                                        </p:tav>
                                        <p:tav tm="100000">
                                          <p:val>
                                            <p:strVal val="#ppt_x"/>
                                          </p:val>
                                        </p:tav>
                                      </p:tavLst>
                                    </p:anim>
                                    <p:anim calcmode="lin" valueType="num">
                                      <p:cBhvr>
                                        <p:cTn id="16" dur="500" fill="hold"/>
                                        <p:tgtEl>
                                          <p:spTgt spid="2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53" presetClass="entr" presetSubtype="52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fltVal val="0.5"/>
                                          </p:val>
                                        </p:tav>
                                        <p:tav tm="100000">
                                          <p:val>
                                            <p:strVal val="#ppt_x"/>
                                          </p:val>
                                        </p:tav>
                                      </p:tavLst>
                                    </p:anim>
                                    <p:anim calcmode="lin" valueType="num">
                                      <p:cBhvr>
                                        <p:cTn id="24" dur="500" fill="hold"/>
                                        <p:tgtEl>
                                          <p:spTgt spid="16"/>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53" presetClass="entr" presetSubtype="52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anim calcmode="lin" valueType="num">
                                      <p:cBhvr>
                                        <p:cTn id="31" dur="500" fill="hold"/>
                                        <p:tgtEl>
                                          <p:spTgt spid="25"/>
                                        </p:tgtEl>
                                        <p:attrNameLst>
                                          <p:attrName>ppt_x</p:attrName>
                                        </p:attrNameLst>
                                      </p:cBhvr>
                                      <p:tavLst>
                                        <p:tav tm="0">
                                          <p:val>
                                            <p:fltVal val="0.5"/>
                                          </p:val>
                                        </p:tav>
                                        <p:tav tm="100000">
                                          <p:val>
                                            <p:strVal val="#ppt_x"/>
                                          </p:val>
                                        </p:tav>
                                      </p:tavLst>
                                    </p:anim>
                                    <p:anim calcmode="lin" valueType="num">
                                      <p:cBhvr>
                                        <p:cTn id="32" dur="500" fill="hold"/>
                                        <p:tgtEl>
                                          <p:spTgt spid="25"/>
                                        </p:tgtEl>
                                        <p:attrNameLst>
                                          <p:attrName>ppt_y</p:attrName>
                                        </p:attrNameLst>
                                      </p:cBhvr>
                                      <p:tavLst>
                                        <p:tav tm="0">
                                          <p:val>
                                            <p:fltVal val="0.5"/>
                                          </p:val>
                                        </p:tav>
                                        <p:tav tm="100000">
                                          <p:val>
                                            <p:strVal val="#ppt_y"/>
                                          </p:val>
                                        </p:tav>
                                      </p:tavLst>
                                    </p:anim>
                                  </p:childTnLst>
                                </p:cTn>
                              </p:par>
                            </p:childTnLst>
                          </p:cTn>
                        </p:par>
                        <p:par>
                          <p:cTn id="33" fill="hold">
                            <p:stCondLst>
                              <p:cond delay="2000"/>
                            </p:stCondLst>
                            <p:childTnLst>
                              <p:par>
                                <p:cTn id="34" presetID="53" presetClass="entr" presetSubtype="52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anim calcmode="lin" valueType="num">
                                      <p:cBhvr>
                                        <p:cTn id="39" dur="500" fill="hold"/>
                                        <p:tgtEl>
                                          <p:spTgt spid="19"/>
                                        </p:tgtEl>
                                        <p:attrNameLst>
                                          <p:attrName>ppt_x</p:attrName>
                                        </p:attrNameLst>
                                      </p:cBhvr>
                                      <p:tavLst>
                                        <p:tav tm="0">
                                          <p:val>
                                            <p:fltVal val="0.5"/>
                                          </p:val>
                                        </p:tav>
                                        <p:tav tm="100000">
                                          <p:val>
                                            <p:strVal val="#ppt_x"/>
                                          </p:val>
                                        </p:tav>
                                      </p:tavLst>
                                    </p:anim>
                                    <p:anim calcmode="lin" valueType="num">
                                      <p:cBhvr>
                                        <p:cTn id="40" dur="500" fill="hold"/>
                                        <p:tgtEl>
                                          <p:spTgt spid="19"/>
                                        </p:tgtEl>
                                        <p:attrNameLst>
                                          <p:attrName>ppt_y</p:attrName>
                                        </p:attrNameLst>
                                      </p:cBhvr>
                                      <p:tavLst>
                                        <p:tav tm="0">
                                          <p:val>
                                            <p:fltVal val="0.5"/>
                                          </p:val>
                                        </p:tav>
                                        <p:tav tm="100000">
                                          <p:val>
                                            <p:strVal val="#ppt_y"/>
                                          </p:val>
                                        </p:tav>
                                      </p:tavLst>
                                    </p:anim>
                                  </p:childTnLst>
                                </p:cTn>
                              </p:par>
                            </p:childTnLst>
                          </p:cTn>
                        </p:par>
                        <p:par>
                          <p:cTn id="41" fill="hold">
                            <p:stCondLst>
                              <p:cond delay="2500"/>
                            </p:stCondLst>
                            <p:childTnLst>
                              <p:par>
                                <p:cTn id="42" presetID="49" presetClass="entr" presetSubtype="0" decel="10000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 calcmode="lin" valueType="num">
                                      <p:cBhvr>
                                        <p:cTn id="46" dur="500" fill="hold"/>
                                        <p:tgtEl>
                                          <p:spTgt spid="36"/>
                                        </p:tgtEl>
                                        <p:attrNameLst>
                                          <p:attrName>transform.rotation_z</p:attrName>
                                        </p:attrNameLst>
                                      </p:cBhvr>
                                      <p:tavLst>
                                        <p:tav tm="0">
                                          <p:val>
                                            <p:fltVal val="360"/>
                                          </p:val>
                                        </p:tav>
                                        <p:tav tm="100000">
                                          <p:val>
                                            <p:fltVal val="0"/>
                                          </p:val>
                                        </p:tav>
                                      </p:tavLst>
                                    </p:anim>
                                    <p:animEffect transition="in" filter="fade">
                                      <p:cBhvr>
                                        <p:cTn id="47" dur="500"/>
                                        <p:tgtEl>
                                          <p:spTgt spid="36"/>
                                        </p:tgtEl>
                                      </p:cBhvr>
                                    </p:animEffect>
                                  </p:childTnLst>
                                </p:cTn>
                              </p:par>
                            </p:childTnLst>
                          </p:cTn>
                        </p:par>
                        <p:par>
                          <p:cTn id="48" fill="hold">
                            <p:stCondLst>
                              <p:cond delay="3000"/>
                            </p:stCondLst>
                            <p:childTnLst>
                              <p:par>
                                <p:cTn id="49" presetID="49" presetClass="entr" presetSubtype="0" decel="100000"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 calcmode="lin" valueType="num">
                                      <p:cBhvr>
                                        <p:cTn id="53" dur="500" fill="hold"/>
                                        <p:tgtEl>
                                          <p:spTgt spid="45"/>
                                        </p:tgtEl>
                                        <p:attrNameLst>
                                          <p:attrName>transform.rotation_z</p:attrName>
                                        </p:attrNameLst>
                                      </p:cBhvr>
                                      <p:tavLst>
                                        <p:tav tm="0">
                                          <p:val>
                                            <p:fltVal val="360"/>
                                          </p:val>
                                        </p:tav>
                                        <p:tav tm="100000">
                                          <p:val>
                                            <p:fltVal val="0"/>
                                          </p:val>
                                        </p:tav>
                                      </p:tavLst>
                                    </p:anim>
                                    <p:animEffect transition="in" filter="fade">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719139" y="2646403"/>
            <a:ext cx="2559446" cy="2903539"/>
            <a:chOff x="719139" y="2646403"/>
            <a:chExt cx="2559446" cy="2903539"/>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id-ID" sz="1600" b="1"/>
                <a:t>2016</a:t>
              </a:r>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组合 12">
              <a:extLst>
                <a:ext uri="{FF2B5EF4-FFF2-40B4-BE49-F238E27FC236}">
                  <a16:creationId xmlns="" xmlns:a16="http://schemas.microsoft.com/office/drawing/2014/main" id="{C6B0BAD1-AFED-4D1C-8733-FF723C15933F}"/>
                </a:ext>
              </a:extLst>
            </p:cNvPr>
            <p:cNvGrpSpPr/>
            <p:nvPr/>
          </p:nvGrpSpPr>
          <p:grpSpPr>
            <a:xfrm>
              <a:off x="719139" y="4692682"/>
              <a:ext cx="2559446" cy="857260"/>
              <a:chOff x="1732858" y="5001250"/>
              <a:chExt cx="2213143" cy="857260"/>
            </a:xfrm>
          </p:grpSpPr>
          <p:sp>
            <p:nvSpPr>
              <p:cNvPr id="14" name="文本框 106">
                <a:extLst>
                  <a:ext uri="{FF2B5EF4-FFF2-40B4-BE49-F238E27FC236}">
                    <a16:creationId xmlns="" xmlns:a16="http://schemas.microsoft.com/office/drawing/2014/main" id="{021A3AC1-C562-48B2-A10B-D19D15E0686D}"/>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1"/>
                    </a:solidFill>
                  </a:rPr>
                  <a:t>输入标题文本</a:t>
                </a:r>
              </a:p>
            </p:txBody>
          </p:sp>
          <p:sp>
            <p:nvSpPr>
              <p:cNvPr id="15" name="文本框 107">
                <a:extLst>
                  <a:ext uri="{FF2B5EF4-FFF2-40B4-BE49-F238E27FC236}">
                    <a16:creationId xmlns="" xmlns:a16="http://schemas.microsoft.com/office/drawing/2014/main" id="{63CCA75A-1A88-4B3F-840A-70AEF102F47D}"/>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22" name="千图PPT彼岸天：ID 8661124库_组合 109">
            <a:extLst>
              <a:ext uri="{FF2B5EF4-FFF2-40B4-BE49-F238E27FC236}">
                <a16:creationId xmlns="" xmlns:a16="http://schemas.microsoft.com/office/drawing/2014/main" id="{73464036-7A81-468E-953A-82B07693FBB7}"/>
              </a:ext>
            </a:extLst>
          </p:cNvPr>
          <p:cNvGrpSpPr/>
          <p:nvPr>
            <p:custDataLst>
              <p:tags r:id="rId2"/>
            </p:custDataLst>
          </p:nvPr>
        </p:nvGrpSpPr>
        <p:grpSpPr>
          <a:xfrm>
            <a:off x="3450566" y="2313181"/>
            <a:ext cx="2559446" cy="3236761"/>
            <a:chOff x="3450566" y="2313181"/>
            <a:chExt cx="2559446" cy="3236761"/>
          </a:xfrm>
        </p:grpSpPr>
        <p:sp>
          <p:nvSpPr>
            <p:cNvPr id="23" name="椭圆 22">
              <a:extLst>
                <a:ext uri="{FF2B5EF4-FFF2-40B4-BE49-F238E27FC236}">
                  <a16:creationId xmlns=""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id-ID" sz="1600" b="1"/>
                <a:t>2017</a:t>
              </a:r>
            </a:p>
          </p:txBody>
        </p:sp>
        <p:sp>
          <p:nvSpPr>
            <p:cNvPr id="25" name="任意多边形: 形状 73">
              <a:extLst>
                <a:ext uri="{FF2B5EF4-FFF2-40B4-BE49-F238E27FC236}">
                  <a16:creationId xmlns=""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1" name="组合 40">
              <a:extLst>
                <a:ext uri="{FF2B5EF4-FFF2-40B4-BE49-F238E27FC236}">
                  <a16:creationId xmlns="" xmlns:a16="http://schemas.microsoft.com/office/drawing/2014/main" id="{7A91F023-A46C-4396-819E-3D947DB5C372}"/>
                </a:ext>
              </a:extLst>
            </p:cNvPr>
            <p:cNvGrpSpPr/>
            <p:nvPr/>
          </p:nvGrpSpPr>
          <p:grpSpPr>
            <a:xfrm>
              <a:off x="3450566" y="4692682"/>
              <a:ext cx="2559446" cy="857260"/>
              <a:chOff x="1732858" y="5001250"/>
              <a:chExt cx="2213143" cy="857260"/>
            </a:xfrm>
          </p:grpSpPr>
          <p:sp>
            <p:nvSpPr>
              <p:cNvPr id="42" name="文本框 104">
                <a:extLst>
                  <a:ext uri="{FF2B5EF4-FFF2-40B4-BE49-F238E27FC236}">
                    <a16:creationId xmlns="" xmlns:a16="http://schemas.microsoft.com/office/drawing/2014/main" id="{7942ACC1-A132-45F9-9E7A-0084309D0193}"/>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2"/>
                    </a:solidFill>
                  </a:rPr>
                  <a:t>输入标题文本</a:t>
                </a:r>
              </a:p>
            </p:txBody>
          </p:sp>
          <p:sp>
            <p:nvSpPr>
              <p:cNvPr id="43" name="文本框 105">
                <a:extLst>
                  <a:ext uri="{FF2B5EF4-FFF2-40B4-BE49-F238E27FC236}">
                    <a16:creationId xmlns="" xmlns:a16="http://schemas.microsoft.com/office/drawing/2014/main" id="{67872816-74F3-45CE-91AD-EA66D263F43A}"/>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50" name="千图PPT彼岸天：ID 8661124库_组合 110">
            <a:extLst>
              <a:ext uri="{FF2B5EF4-FFF2-40B4-BE49-F238E27FC236}">
                <a16:creationId xmlns="" xmlns:a16="http://schemas.microsoft.com/office/drawing/2014/main" id="{D0B208F7-7A20-45E3-987F-74CF80F7DF43}"/>
              </a:ext>
            </a:extLst>
          </p:cNvPr>
          <p:cNvGrpSpPr/>
          <p:nvPr>
            <p:custDataLst>
              <p:tags r:id="rId3"/>
            </p:custDataLst>
          </p:nvPr>
        </p:nvGrpSpPr>
        <p:grpSpPr>
          <a:xfrm>
            <a:off x="6181993" y="1844826"/>
            <a:ext cx="2568533" cy="3705116"/>
            <a:chOff x="6181993" y="1844826"/>
            <a:chExt cx="2568533" cy="3705116"/>
          </a:xfrm>
        </p:grpSpPr>
        <p:sp>
          <p:nvSpPr>
            <p:cNvPr id="51" name="椭圆 50">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id-ID" sz="1600" b="1"/>
                <a:t>2018</a:t>
              </a:r>
            </a:p>
          </p:txBody>
        </p:sp>
        <p:grpSp>
          <p:nvGrpSpPr>
            <p:cNvPr id="53" name="组合 5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6" name="组合 75">
              <a:extLst>
                <a:ext uri="{FF2B5EF4-FFF2-40B4-BE49-F238E27FC236}">
                  <a16:creationId xmlns="" xmlns:a16="http://schemas.microsoft.com/office/drawing/2014/main" id="{18B9D1D5-6406-4F1A-A1EF-33DAD2CD5F9C}"/>
                </a:ext>
              </a:extLst>
            </p:cNvPr>
            <p:cNvGrpSpPr/>
            <p:nvPr/>
          </p:nvGrpSpPr>
          <p:grpSpPr>
            <a:xfrm>
              <a:off x="6181993" y="4692682"/>
              <a:ext cx="2559446" cy="857260"/>
              <a:chOff x="1732858" y="5001250"/>
              <a:chExt cx="2213143" cy="857260"/>
            </a:xfrm>
          </p:grpSpPr>
          <p:sp>
            <p:nvSpPr>
              <p:cNvPr id="77" name="文本框 102">
                <a:extLst>
                  <a:ext uri="{FF2B5EF4-FFF2-40B4-BE49-F238E27FC236}">
                    <a16:creationId xmlns="" xmlns:a16="http://schemas.microsoft.com/office/drawing/2014/main" id="{9BF1DDA0-E003-40EC-96D9-78A5DD3BBDA4}"/>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3"/>
                    </a:solidFill>
                  </a:rPr>
                  <a:t>输入标题文本</a:t>
                </a:r>
              </a:p>
            </p:txBody>
          </p:sp>
          <p:sp>
            <p:nvSpPr>
              <p:cNvPr id="78" name="文本框 103">
                <a:extLst>
                  <a:ext uri="{FF2B5EF4-FFF2-40B4-BE49-F238E27FC236}">
                    <a16:creationId xmlns="" xmlns:a16="http://schemas.microsoft.com/office/drawing/2014/main" id="{D7512F77-A7A6-4040-A80F-37BA96BA6087}"/>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83" name="千图PPT彼岸天：ID 8661124库_组合 111">
            <a:extLst>
              <a:ext uri="{FF2B5EF4-FFF2-40B4-BE49-F238E27FC236}">
                <a16:creationId xmlns="" xmlns:a16="http://schemas.microsoft.com/office/drawing/2014/main" id="{D9CBE554-525A-48DC-B178-1323B234C266}"/>
              </a:ext>
            </a:extLst>
          </p:cNvPr>
          <p:cNvGrpSpPr/>
          <p:nvPr>
            <p:custDataLst>
              <p:tags r:id="rId4"/>
            </p:custDataLst>
          </p:nvPr>
        </p:nvGrpSpPr>
        <p:grpSpPr>
          <a:xfrm>
            <a:off x="8913420" y="2448549"/>
            <a:ext cx="2559446" cy="3101393"/>
            <a:chOff x="8913420" y="2448549"/>
            <a:chExt cx="2559446" cy="3101393"/>
          </a:xfrm>
        </p:grpSpPr>
        <p:sp>
          <p:nvSpPr>
            <p:cNvPr id="84" name="椭圆 83">
              <a:extLst>
                <a:ext uri="{FF2B5EF4-FFF2-40B4-BE49-F238E27FC236}">
                  <a16:creationId xmlns=""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 xmlns:a16="http://schemas.microsoft.com/office/drawing/2014/main" id="{215E94B6-E6A6-4D2F-97B5-47A8B46AAB97}"/>
                </a:ext>
              </a:extLst>
            </p:cNvPr>
            <p:cNvSpPr txBox="1"/>
            <p:nvPr/>
          </p:nvSpPr>
          <p:spPr>
            <a:xfrm>
              <a:off x="10105822" y="4137391"/>
              <a:ext cx="639919" cy="338554"/>
            </a:xfrm>
            <a:prstGeom prst="rect">
              <a:avLst/>
            </a:prstGeom>
            <a:noFill/>
          </p:spPr>
          <p:txBody>
            <a:bodyPr wrap="none">
              <a:normAutofit/>
            </a:bodyPr>
            <a:lstStyle/>
            <a:p>
              <a:pPr algn="ctr"/>
              <a:r>
                <a:rPr lang="id-ID" sz="1600" b="1"/>
                <a:t>2019</a:t>
              </a:r>
            </a:p>
          </p:txBody>
        </p:sp>
        <p:sp>
          <p:nvSpPr>
            <p:cNvPr id="86" name="任意多边形: 形状 56">
              <a:extLst>
                <a:ext uri="{FF2B5EF4-FFF2-40B4-BE49-F238E27FC236}">
                  <a16:creationId xmlns=""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01" name="组合 100">
              <a:extLst>
                <a:ext uri="{FF2B5EF4-FFF2-40B4-BE49-F238E27FC236}">
                  <a16:creationId xmlns="" xmlns:a16="http://schemas.microsoft.com/office/drawing/2014/main" id="{E7A802AA-91C0-4A49-B3F8-CFF982E2B558}"/>
                </a:ext>
              </a:extLst>
            </p:cNvPr>
            <p:cNvGrpSpPr/>
            <p:nvPr/>
          </p:nvGrpSpPr>
          <p:grpSpPr>
            <a:xfrm>
              <a:off x="8913420" y="4692682"/>
              <a:ext cx="2559446" cy="857260"/>
              <a:chOff x="1732858" y="5001250"/>
              <a:chExt cx="2213143" cy="857260"/>
            </a:xfrm>
          </p:grpSpPr>
          <p:sp>
            <p:nvSpPr>
              <p:cNvPr id="102" name="文本框 100">
                <a:extLst>
                  <a:ext uri="{FF2B5EF4-FFF2-40B4-BE49-F238E27FC236}">
                    <a16:creationId xmlns="" xmlns:a16="http://schemas.microsoft.com/office/drawing/2014/main" id="{3CB1E59B-77A6-4BF5-A13E-AC6615B22DA6}"/>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4"/>
                    </a:solidFill>
                  </a:rPr>
                  <a:t>输入标题文本</a:t>
                </a:r>
              </a:p>
            </p:txBody>
          </p:sp>
          <p:sp>
            <p:nvSpPr>
              <p:cNvPr id="103" name="文本框 101">
                <a:extLst>
                  <a:ext uri="{FF2B5EF4-FFF2-40B4-BE49-F238E27FC236}">
                    <a16:creationId xmlns="" xmlns:a16="http://schemas.microsoft.com/office/drawing/2014/main" id="{025EA762-41E2-4175-A8A2-95A9C5012A93}"/>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cxnSp>
        <p:nvCxnSpPr>
          <p:cNvPr id="106" name="千图PPT彼岸天：ID 8661124库_直接连接符 3">
            <a:extLst>
              <a:ext uri="{FF2B5EF4-FFF2-40B4-BE49-F238E27FC236}">
                <a16:creationId xmlns="" xmlns:a16="http://schemas.microsoft.com/office/drawing/2014/main" id="{9B2E98CE-C4FF-4F87-81B7-7C23B6640E3C}"/>
              </a:ext>
            </a:extLst>
          </p:cNvPr>
          <p:cNvCxnSpPr/>
          <p:nvPr>
            <p:custDataLst>
              <p:tags r:id="rId5"/>
            </p:custDataLst>
          </p:nvPr>
        </p:nvCxnSpPr>
        <p:spPr>
          <a:xfrm>
            <a:off x="1042412" y="3920653"/>
            <a:ext cx="1014028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9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Horizontal)">
                                      <p:cBhvr>
                                        <p:cTn id="11" dur="500"/>
                                        <p:tgtEl>
                                          <p:spTgt spid="22"/>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outHorizontal)">
                                      <p:cBhvr>
                                        <p:cTn id="15" dur="500"/>
                                        <p:tgtEl>
                                          <p:spTgt spid="50"/>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barn(outHorizontal)">
                                      <p:cBhvr>
                                        <p:cTn id="19" dur="500"/>
                                        <p:tgtEl>
                                          <p:spTgt spid="8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500" fill="hold"/>
                                        <p:tgtEl>
                                          <p:spTgt spid="106"/>
                                        </p:tgtEl>
                                        <p:attrNameLst>
                                          <p:attrName>ppt_x</p:attrName>
                                        </p:attrNameLst>
                                      </p:cBhvr>
                                      <p:tavLst>
                                        <p:tav tm="0">
                                          <p:val>
                                            <p:strVal val="0-#ppt_w/2"/>
                                          </p:val>
                                        </p:tav>
                                        <p:tav tm="100000">
                                          <p:val>
                                            <p:strVal val="#ppt_x"/>
                                          </p:val>
                                        </p:tav>
                                      </p:tavLst>
                                    </p:anim>
                                    <p:anim calcmode="lin" valueType="num">
                                      <p:cBhvr additive="base">
                                        <p:cTn id="24"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 xmlns:a16="http://schemas.microsoft.com/office/drawing/2014/main" id="{2B8F18FF-3C9D-4B83-A8D4-8765D91C980F}"/>
              </a:ext>
            </a:extLst>
          </p:cNvPr>
          <p:cNvSpPr txBox="1"/>
          <p:nvPr/>
        </p:nvSpPr>
        <p:spPr>
          <a:xfrm>
            <a:off x="4182555" y="2241660"/>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引言</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6" name="文本框 25">
            <a:extLst>
              <a:ext uri="{FF2B5EF4-FFF2-40B4-BE49-F238E27FC236}">
                <a16:creationId xmlns=""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 xmlns:a16="http://schemas.microsoft.com/office/drawing/2014/main" id="{785CADFA-0832-46FE-A5BE-2242EE65802C}"/>
              </a:ext>
            </a:extLst>
          </p:cNvPr>
          <p:cNvSpPr txBox="1"/>
          <p:nvPr/>
        </p:nvSpPr>
        <p:spPr>
          <a:xfrm>
            <a:off x="5315586" y="2237534"/>
            <a:ext cx="615553" cy="3489415"/>
          </a:xfrm>
          <a:prstGeom prst="rect">
            <a:avLst/>
          </a:prstGeom>
          <a:noFill/>
        </p:spPr>
        <p:txBody>
          <a:bodyPr vert="eaVert" wrap="square" rtlCol="0">
            <a:spAutoFit/>
          </a:bodyPr>
          <a:lstStyle/>
          <a:p>
            <a:r>
              <a:rPr lang="zh-CN" altLang="en-US" dirty="0" smtClean="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需求概述</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9" name="文本框 28">
            <a:extLst>
              <a:ext uri="{FF2B5EF4-FFF2-40B4-BE49-F238E27FC236}">
                <a16:creationId xmlns=""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 xmlns:a16="http://schemas.microsoft.com/office/drawing/2014/main" id="{8CF2395B-CD7E-40B9-9263-BA586E480325}"/>
              </a:ext>
            </a:extLst>
          </p:cNvPr>
          <p:cNvSpPr txBox="1"/>
          <p:nvPr/>
        </p:nvSpPr>
        <p:spPr>
          <a:xfrm>
            <a:off x="6386096" y="2246249"/>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系统功能需求</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32" name="文本框 31">
            <a:extLst>
              <a:ext uri="{FF2B5EF4-FFF2-40B4-BE49-F238E27FC236}">
                <a16:creationId xmlns=""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 xmlns:a16="http://schemas.microsoft.com/office/drawing/2014/main" id="{F263589A-3786-49CD-B5D5-F4746C054072}"/>
              </a:ext>
            </a:extLst>
          </p:cNvPr>
          <p:cNvSpPr txBox="1"/>
          <p:nvPr/>
        </p:nvSpPr>
        <p:spPr>
          <a:xfrm>
            <a:off x="7489381" y="2090696"/>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外部接口需求</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35" name="文本框 34">
            <a:extLst>
              <a:ext uri="{FF2B5EF4-FFF2-40B4-BE49-F238E27FC236}">
                <a16:creationId xmlns=""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安全性需求</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a:t>
            </a:r>
            <a:r>
              <a:rPr lang="zh-CN" altLang="zh-CN" sz="2800" kern="100" dirty="0" smtClean="0">
                <a:latin typeface="等线" panose="02010600030101010101" pitchFamily="2" charset="-122"/>
                <a:ea typeface="等线" panose="02010600030101010101" pitchFamily="2" charset="-122"/>
                <a:cs typeface="Times New Roman" panose="02020603050405020304" pitchFamily="18" charset="0"/>
              </a:rPr>
              <a:t>游</a:t>
            </a:r>
            <a:r>
              <a:rPr lang="en-US" altLang="zh-CN" sz="2800" kern="100" dirty="0" smtClean="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smtClean="0">
                <a:latin typeface="等线" panose="02010600030101010101" pitchFamily="2" charset="-122"/>
                <a:ea typeface="等线" panose="02010600030101010101" pitchFamily="2" charset="-122"/>
                <a:cs typeface="Times New Roman" panose="02020603050405020304" pitchFamily="18" charset="0"/>
              </a:rPr>
              <a:t>戏</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a:t>
            </a:r>
            <a:r>
              <a:rPr lang="zh-CN" altLang="zh-CN" sz="2800" dirty="0" smtClean="0">
                <a:ea typeface="等线" panose="02010600030101010101" pitchFamily="2" charset="-122"/>
                <a:cs typeface="Times New Roman" panose="02020603050405020304" pitchFamily="18" charset="0"/>
              </a:rPr>
              <a:t>无</a:t>
            </a:r>
            <a:r>
              <a:rPr lang="zh-CN" altLang="en-US" sz="2800" dirty="0" smtClean="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smtClean="0">
                <a:solidFill>
                  <a:schemeClr val="tx1">
                    <a:lumMod val="75000"/>
                    <a:lumOff val="25000"/>
                  </a:schemeClr>
                </a:solidFill>
                <a:latin typeface="微软雅黑" panose="020B0503020204020204" charset="-122"/>
                <a:ea typeface="微软雅黑" panose="020B0503020204020204" charset="-122"/>
              </a:rPr>
              <a:t>分析模型</a:t>
            </a:r>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7558881" y="1177089"/>
            <a:ext cx="4402924" cy="4412221"/>
            <a:chOff x="3894540" y="1555501"/>
            <a:chExt cx="4402924" cy="4412221"/>
          </a:xfrm>
        </p:grpSpPr>
        <p:sp>
          <p:nvSpPr>
            <p:cNvPr id="3"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93448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2.ER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359661" y="1039087"/>
            <a:ext cx="2077008" cy="4970580"/>
          </a:xfrm>
          <a:prstGeom prst="rect">
            <a:avLst/>
          </a:prstGeom>
        </p:spPr>
      </p:pic>
      <p:sp>
        <p:nvSpPr>
          <p:cNvPr id="26" name="矩形 25"/>
          <p:cNvSpPr/>
          <p:nvPr/>
        </p:nvSpPr>
        <p:spPr>
          <a:xfrm>
            <a:off x="3917691" y="104600"/>
            <a:ext cx="1911101" cy="93448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4"/>
          <a:stretch>
            <a:fillRect/>
          </a:stretch>
        </p:blipFill>
        <p:spPr>
          <a:xfrm>
            <a:off x="2799357" y="1150958"/>
            <a:ext cx="4512198" cy="4910410"/>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5">
            <a:extLst>
              <a:ext uri="{28A0092B-C50C-407E-A947-70E740481C1C}">
                <a14:useLocalDpi xmlns:a14="http://schemas.microsoft.com/office/drawing/2010/main" val="0"/>
              </a:ext>
            </a:extLst>
          </a:blip>
          <a:stretch>
            <a:fillRect/>
          </a:stretch>
        </p:blipFill>
        <p:spPr>
          <a:xfrm>
            <a:off x="177249" y="1187310"/>
            <a:ext cx="6347119" cy="4595652"/>
          </a:xfrm>
          <a:prstGeom prst="rect">
            <a:avLst/>
          </a:prstGeom>
        </p:spPr>
      </p:pic>
      <p:sp>
        <p:nvSpPr>
          <p:cNvPr id="26" name="千图PPT彼岸天：ID 8661124库_椭圆 17">
            <a:extLst>
              <a:ext uri="{FF2B5EF4-FFF2-40B4-BE49-F238E27FC236}">
                <a16:creationId xmlns="" xmlns:a16="http://schemas.microsoft.com/office/drawing/2014/main" id="{88A845CE-8F6D-489A-9621-044C1F6F8372}"/>
              </a:ext>
            </a:extLst>
          </p:cNvPr>
          <p:cNvSpPr/>
          <p:nvPr>
            <p:custDataLst>
              <p:tags r:id="rId1"/>
            </p:custDataLst>
          </p:nvPr>
        </p:nvSpPr>
        <p:spPr bwMode="auto">
          <a:xfrm>
            <a:off x="7455579" y="1321925"/>
            <a:ext cx="4090610" cy="4121299"/>
          </a:xfrm>
          <a:prstGeom prst="ellipse">
            <a:avLst/>
          </a:prstGeom>
          <a:noFill/>
          <a:ln w="12700">
            <a:solidFill>
              <a:schemeClr val="tx2"/>
            </a:solidFill>
            <a:round/>
            <a:headEnd/>
            <a:tailEnd/>
          </a:ln>
        </p:spPr>
        <p:txBody>
          <a:bodyPr anchor="ctr"/>
          <a:lstStyle/>
          <a:p>
            <a:pPr algn="ctr"/>
            <a:endParaRPr/>
          </a:p>
        </p:txBody>
      </p:sp>
      <p:grpSp>
        <p:nvGrpSpPr>
          <p:cNvPr id="27" name="千图PPT彼岸天：ID 8661124库_组合 16">
            <a:extLst>
              <a:ext uri="{FF2B5EF4-FFF2-40B4-BE49-F238E27FC236}">
                <a16:creationId xmlns="" xmlns:a16="http://schemas.microsoft.com/office/drawing/2014/main" id="{C5BA9649-37E3-470B-BB54-BAC205A147DB}"/>
              </a:ext>
            </a:extLst>
          </p:cNvPr>
          <p:cNvGrpSpPr/>
          <p:nvPr>
            <p:custDataLst>
              <p:tags r:id="rId2"/>
            </p:custDataLst>
          </p:nvPr>
        </p:nvGrpSpPr>
        <p:grpSpPr>
          <a:xfrm>
            <a:off x="8217251" y="2184689"/>
            <a:ext cx="2679974" cy="2654727"/>
            <a:chOff x="3724300" y="1840235"/>
            <a:chExt cx="3847864" cy="3847864"/>
          </a:xfrm>
        </p:grpSpPr>
        <p:sp>
          <p:nvSpPr>
            <p:cNvPr id="28" name="任意多边形: 形状 26">
              <a:extLst>
                <a:ext uri="{FF2B5EF4-FFF2-40B4-BE49-F238E27FC236}">
                  <a16:creationId xmlns="" xmlns:a16="http://schemas.microsoft.com/office/drawing/2014/main" id="{8B747B49-EC24-4D6F-BBEF-3D0D347E3F07}"/>
                </a:ext>
              </a:extLst>
            </p:cNvPr>
            <p:cNvSpPr/>
            <p:nvPr/>
          </p:nvSpPr>
          <p:spPr bwMode="auto">
            <a:xfrm>
              <a:off x="3724300" y="2003548"/>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1"/>
            </a:solidFill>
            <a:ln w="19050">
              <a:noFill/>
              <a:round/>
              <a:headEnd/>
              <a:tailEnd/>
            </a:ln>
          </p:spPr>
          <p:txBody>
            <a:bodyPr anchor="ctr"/>
            <a:lstStyle/>
            <a:p>
              <a:pPr algn="ctr"/>
              <a:endParaRPr/>
            </a:p>
          </p:txBody>
        </p:sp>
        <p:sp>
          <p:nvSpPr>
            <p:cNvPr id="29" name="任意多边形: 形状 27">
              <a:extLst>
                <a:ext uri="{FF2B5EF4-FFF2-40B4-BE49-F238E27FC236}">
                  <a16:creationId xmlns="" xmlns:a16="http://schemas.microsoft.com/office/drawing/2014/main" id="{5EB631D9-8584-40C3-9C77-01C3A2E98883}"/>
                </a:ext>
              </a:extLst>
            </p:cNvPr>
            <p:cNvSpPr/>
            <p:nvPr/>
          </p:nvSpPr>
          <p:spPr bwMode="auto">
            <a:xfrm rot="7200000">
              <a:off x="4340371"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2"/>
            </a:solidFill>
            <a:ln w="19050">
              <a:solidFill>
                <a:schemeClr val="bg1"/>
              </a:solidFill>
              <a:round/>
              <a:headEnd/>
              <a:tailEnd/>
            </a:ln>
          </p:spPr>
          <p:txBody>
            <a:bodyPr anchor="ctr"/>
            <a:lstStyle/>
            <a:p>
              <a:pPr algn="ctr"/>
              <a:endParaRPr/>
            </a:p>
          </p:txBody>
        </p:sp>
        <p:sp>
          <p:nvSpPr>
            <p:cNvPr id="30" name="任意多边形: 形状 28">
              <a:extLst>
                <a:ext uri="{FF2B5EF4-FFF2-40B4-BE49-F238E27FC236}">
                  <a16:creationId xmlns="" xmlns:a16="http://schemas.microsoft.com/office/drawing/2014/main" id="{859058FC-AE4B-4C38-BA72-B8B2A5A6B390}"/>
                </a:ext>
              </a:extLst>
            </p:cNvPr>
            <p:cNvSpPr/>
            <p:nvPr/>
          </p:nvSpPr>
          <p:spPr bwMode="auto">
            <a:xfrm rot="14400000">
              <a:off x="3100894"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3"/>
            </a:solidFill>
            <a:ln w="19050">
              <a:solidFill>
                <a:schemeClr val="bg1"/>
              </a:solidFill>
              <a:round/>
              <a:headEnd/>
              <a:tailEnd/>
            </a:ln>
          </p:spPr>
          <p:txBody>
            <a:bodyPr anchor="ctr"/>
            <a:lstStyle/>
            <a:p>
              <a:pPr algn="ctr"/>
              <a:endParaRPr/>
            </a:p>
          </p:txBody>
        </p:sp>
        <p:sp>
          <p:nvSpPr>
            <p:cNvPr id="31" name="任意多边形: 形状 29">
              <a:extLst>
                <a:ext uri="{FF2B5EF4-FFF2-40B4-BE49-F238E27FC236}">
                  <a16:creationId xmlns="" xmlns:a16="http://schemas.microsoft.com/office/drawing/2014/main" id="{5807C3A5-7B8C-4D10-819D-3256B366FE82}"/>
                </a:ext>
              </a:extLst>
            </p:cNvPr>
            <p:cNvSpPr/>
            <p:nvPr/>
          </p:nvSpPr>
          <p:spPr bwMode="auto">
            <a:xfrm>
              <a:off x="3724300" y="2003548"/>
              <a:ext cx="1911333" cy="1354983"/>
            </a:xfrm>
            <a:custGeom>
              <a:avLst/>
              <a:gdLst>
                <a:gd name="connsiteX0" fmla="*/ 740195 w 2088232"/>
                <a:gd name="connsiteY0" fmla="*/ 0 h 1480390"/>
                <a:gd name="connsiteX1" fmla="*/ 1263591 w 2088232"/>
                <a:gd name="connsiteY1" fmla="*/ 216799 h 1480390"/>
                <a:gd name="connsiteX2" fmla="*/ 1272754 w 2088232"/>
                <a:gd name="connsiteY2" fmla="*/ 227903 h 1480390"/>
                <a:gd name="connsiteX3" fmla="*/ 1326029 w 2088232"/>
                <a:gd name="connsiteY3" fmla="*/ 271859 h 1480390"/>
                <a:gd name="connsiteX4" fmla="*/ 1995214 w 2088232"/>
                <a:gd name="connsiteY4" fmla="*/ 504837 h 1480390"/>
                <a:gd name="connsiteX5" fmla="*/ 2088232 w 2088232"/>
                <a:gd name="connsiteY5" fmla="*/ 508362 h 1480390"/>
                <a:gd name="connsiteX6" fmla="*/ 2088232 w 2088232"/>
                <a:gd name="connsiteY6" fmla="*/ 972028 h 1480390"/>
                <a:gd name="connsiteX7" fmla="*/ 1995214 w 2088232"/>
                <a:gd name="connsiteY7" fmla="*/ 975553 h 1480390"/>
                <a:gd name="connsiteX8" fmla="*/ 1326029 w 2088232"/>
                <a:gd name="connsiteY8" fmla="*/ 1208532 h 1480390"/>
                <a:gd name="connsiteX9" fmla="*/ 1272754 w 2088232"/>
                <a:gd name="connsiteY9" fmla="*/ 1252488 h 1480390"/>
                <a:gd name="connsiteX10" fmla="*/ 1263591 w 2088232"/>
                <a:gd name="connsiteY10" fmla="*/ 1263592 h 1480390"/>
                <a:gd name="connsiteX11" fmla="*/ 740195 w 2088232"/>
                <a:gd name="connsiteY11" fmla="*/ 1480390 h 1480390"/>
                <a:gd name="connsiteX12" fmla="*/ 0 w 2088232"/>
                <a:gd name="connsiteY12" fmla="*/ 740195 h 1480390"/>
                <a:gd name="connsiteX13" fmla="*/ 740195 w 2088232"/>
                <a:gd name="connsiteY13" fmla="*/ 0 h 14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232" h="1480390">
                  <a:moveTo>
                    <a:pt x="740195" y="0"/>
                  </a:moveTo>
                  <a:cubicBezTo>
                    <a:pt x="944593" y="0"/>
                    <a:pt x="1129642" y="82849"/>
                    <a:pt x="1263591" y="216799"/>
                  </a:cubicBezTo>
                  <a:lnTo>
                    <a:pt x="1272754" y="227903"/>
                  </a:lnTo>
                  <a:lnTo>
                    <a:pt x="1326029" y="271859"/>
                  </a:lnTo>
                  <a:cubicBezTo>
                    <a:pt x="1519845" y="402799"/>
                    <a:pt x="1748515" y="486066"/>
                    <a:pt x="1995214" y="504837"/>
                  </a:cubicBezTo>
                  <a:lnTo>
                    <a:pt x="2088232" y="508362"/>
                  </a:lnTo>
                  <a:lnTo>
                    <a:pt x="2088232" y="972028"/>
                  </a:lnTo>
                  <a:lnTo>
                    <a:pt x="1995214" y="975553"/>
                  </a:lnTo>
                  <a:cubicBezTo>
                    <a:pt x="1748515" y="994324"/>
                    <a:pt x="1519845" y="1077592"/>
                    <a:pt x="1326029" y="1208532"/>
                  </a:cubicBezTo>
                  <a:lnTo>
                    <a:pt x="1272754" y="1252488"/>
                  </a:lnTo>
                  <a:lnTo>
                    <a:pt x="1263591" y="1263592"/>
                  </a:lnTo>
                  <a:cubicBezTo>
                    <a:pt x="1129642" y="1397541"/>
                    <a:pt x="944593" y="1480390"/>
                    <a:pt x="740195" y="1480390"/>
                  </a:cubicBezTo>
                  <a:cubicBezTo>
                    <a:pt x="331397" y="1480390"/>
                    <a:pt x="0" y="1148993"/>
                    <a:pt x="0" y="740195"/>
                  </a:cubicBezTo>
                  <a:cubicBezTo>
                    <a:pt x="0" y="331397"/>
                    <a:pt x="331397" y="0"/>
                    <a:pt x="740195" y="0"/>
                  </a:cubicBezTo>
                  <a:close/>
                </a:path>
              </a:pathLst>
            </a:custGeom>
            <a:solidFill>
              <a:schemeClr val="accent1"/>
            </a:solidFill>
            <a:ln w="19050">
              <a:solidFill>
                <a:schemeClr val="bg1"/>
              </a:solidFill>
              <a:round/>
              <a:headEnd/>
              <a:tailEnd/>
            </a:ln>
          </p:spPr>
          <p:txBody>
            <a:bodyPr anchor="ctr"/>
            <a:lstStyle/>
            <a:p>
              <a:pPr algn="ctr"/>
              <a:endParaRPr/>
            </a:p>
          </p:txBody>
        </p:sp>
        <p:sp>
          <p:nvSpPr>
            <p:cNvPr id="32" name="椭圆 31">
              <a:extLst>
                <a:ext uri="{FF2B5EF4-FFF2-40B4-BE49-F238E27FC236}">
                  <a16:creationId xmlns="" xmlns:a16="http://schemas.microsoft.com/office/drawing/2014/main" id="{43AD667D-AAD4-4AF2-9646-08D865E8538A}"/>
                </a:ext>
              </a:extLst>
            </p:cNvPr>
            <p:cNvSpPr/>
            <p:nvPr/>
          </p:nvSpPr>
          <p:spPr bwMode="auto">
            <a:xfrm>
              <a:off x="3896429" y="2213779"/>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1"/>
                </a:solidFill>
              </a:endParaRPr>
            </a:p>
          </p:txBody>
        </p:sp>
        <p:sp>
          <p:nvSpPr>
            <p:cNvPr id="33" name="椭圆 32">
              <a:extLst>
                <a:ext uri="{FF2B5EF4-FFF2-40B4-BE49-F238E27FC236}">
                  <a16:creationId xmlns="" xmlns:a16="http://schemas.microsoft.com/office/drawing/2014/main" id="{FA32B7EA-8BC8-4CB9-B5ED-52E0FA1BFAB6}"/>
                </a:ext>
              </a:extLst>
            </p:cNvPr>
            <p:cNvSpPr/>
            <p:nvPr/>
          </p:nvSpPr>
          <p:spPr bwMode="auto">
            <a:xfrm>
              <a:off x="6417265"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2"/>
                </a:solidFill>
              </a:endParaRPr>
            </a:p>
          </p:txBody>
        </p:sp>
        <p:sp>
          <p:nvSpPr>
            <p:cNvPr id="34" name="椭圆 33">
              <a:extLst>
                <a:ext uri="{FF2B5EF4-FFF2-40B4-BE49-F238E27FC236}">
                  <a16:creationId xmlns="" xmlns:a16="http://schemas.microsoft.com/office/drawing/2014/main" id="{54EF0179-7AC1-4746-AF87-E1E9934C248E}"/>
                </a:ext>
              </a:extLst>
            </p:cNvPr>
            <p:cNvSpPr/>
            <p:nvPr/>
          </p:nvSpPr>
          <p:spPr bwMode="auto">
            <a:xfrm>
              <a:off x="5180180" y="4437112"/>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3"/>
                </a:solidFill>
              </a:endParaRPr>
            </a:p>
          </p:txBody>
        </p:sp>
      </p:grpSp>
      <p:grpSp>
        <p:nvGrpSpPr>
          <p:cNvPr id="35" name="千图PPT彼岸天：ID 8661124库_组合 1">
            <a:extLst>
              <a:ext uri="{FF2B5EF4-FFF2-40B4-BE49-F238E27FC236}">
                <a16:creationId xmlns="" xmlns:a16="http://schemas.microsoft.com/office/drawing/2014/main" id="{2D2E8BA1-319D-47EE-8826-164838FD16A4}"/>
              </a:ext>
            </a:extLst>
          </p:cNvPr>
          <p:cNvGrpSpPr/>
          <p:nvPr>
            <p:custDataLst>
              <p:tags r:id="rId3"/>
            </p:custDataLst>
          </p:nvPr>
        </p:nvGrpSpPr>
        <p:grpSpPr>
          <a:xfrm>
            <a:off x="7694141" y="1647568"/>
            <a:ext cx="3714927" cy="3459067"/>
            <a:chOff x="4116093" y="1527064"/>
            <a:chExt cx="3953489" cy="3784709"/>
          </a:xfrm>
        </p:grpSpPr>
        <p:sp>
          <p:nvSpPr>
            <p:cNvPr id="36" name="椭圆 35">
              <a:extLst>
                <a:ext uri="{FF2B5EF4-FFF2-40B4-BE49-F238E27FC236}">
                  <a16:creationId xmlns="" xmlns:a16="http://schemas.microsoft.com/office/drawing/2014/main" id="{679EFD48-E5A7-4A80-8543-242881546A55}"/>
                </a:ext>
              </a:extLst>
            </p:cNvPr>
            <p:cNvSpPr/>
            <p:nvPr/>
          </p:nvSpPr>
          <p:spPr bwMode="auto">
            <a:xfrm>
              <a:off x="4116093"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7" name="椭圆 36">
              <a:extLst>
                <a:ext uri="{FF2B5EF4-FFF2-40B4-BE49-F238E27FC236}">
                  <a16:creationId xmlns="" xmlns:a16="http://schemas.microsoft.com/office/drawing/2014/main" id="{8BE158D2-FC93-496B-92A8-6ED22185D77D}"/>
                </a:ext>
              </a:extLst>
            </p:cNvPr>
            <p:cNvSpPr/>
            <p:nvPr/>
          </p:nvSpPr>
          <p:spPr bwMode="auto">
            <a:xfrm>
              <a:off x="7337652"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8" name="椭圆 37">
              <a:extLst>
                <a:ext uri="{FF2B5EF4-FFF2-40B4-BE49-F238E27FC236}">
                  <a16:creationId xmlns="" xmlns:a16="http://schemas.microsoft.com/office/drawing/2014/main" id="{F10F5F16-F9AB-4745-96DA-FEC23B89AB66}"/>
                </a:ext>
              </a:extLst>
            </p:cNvPr>
            <p:cNvSpPr/>
            <p:nvPr/>
          </p:nvSpPr>
          <p:spPr bwMode="auto">
            <a:xfrm>
              <a:off x="4116093"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9" name="椭圆 38">
              <a:extLst>
                <a:ext uri="{FF2B5EF4-FFF2-40B4-BE49-F238E27FC236}">
                  <a16:creationId xmlns="" xmlns:a16="http://schemas.microsoft.com/office/drawing/2014/main" id="{92F260F2-0C06-48B9-A3AA-72661F90E7CD}"/>
                </a:ext>
              </a:extLst>
            </p:cNvPr>
            <p:cNvSpPr/>
            <p:nvPr/>
          </p:nvSpPr>
          <p:spPr bwMode="auto">
            <a:xfrm>
              <a:off x="7337652"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0" name="任意多边形: 形状 22">
              <a:extLst>
                <a:ext uri="{FF2B5EF4-FFF2-40B4-BE49-F238E27FC236}">
                  <a16:creationId xmlns="" xmlns:a16="http://schemas.microsoft.com/office/drawing/2014/main" id="{192CB167-020E-4842-9DE9-C2B2CEBEA9A9}"/>
                </a:ext>
              </a:extLst>
            </p:cNvPr>
            <p:cNvSpPr>
              <a:spLocks noChangeAspect="1"/>
            </p:cNvSpPr>
            <p:nvPr/>
          </p:nvSpPr>
          <p:spPr bwMode="auto">
            <a:xfrm>
              <a:off x="4291320" y="1671305"/>
              <a:ext cx="381476" cy="443446"/>
            </a:xfrm>
            <a:custGeom>
              <a:avLst/>
              <a:gdLst>
                <a:gd name="connsiteX0" fmla="*/ 144647 w 290884"/>
                <a:gd name="connsiteY0" fmla="*/ 246063 h 338138"/>
                <a:gd name="connsiteX1" fmla="*/ 110656 w 290884"/>
                <a:gd name="connsiteY1" fmla="*/ 261816 h 338138"/>
                <a:gd name="connsiteX2" fmla="*/ 144647 w 290884"/>
                <a:gd name="connsiteY2" fmla="*/ 314326 h 338138"/>
                <a:gd name="connsiteX3" fmla="*/ 177331 w 290884"/>
                <a:gd name="connsiteY3" fmla="*/ 261816 h 338138"/>
                <a:gd name="connsiteX4" fmla="*/ 144647 w 290884"/>
                <a:gd name="connsiteY4" fmla="*/ 246063 h 338138"/>
                <a:gd name="connsiteX5" fmla="*/ 186856 w 290884"/>
                <a:gd name="connsiteY5" fmla="*/ 222250 h 338138"/>
                <a:gd name="connsiteX6" fmla="*/ 181776 w 290884"/>
                <a:gd name="connsiteY6" fmla="*/ 224790 h 338138"/>
                <a:gd name="connsiteX7" fmla="*/ 167806 w 290884"/>
                <a:gd name="connsiteY7" fmla="*/ 233680 h 338138"/>
                <a:gd name="connsiteX8" fmla="*/ 183046 w 290884"/>
                <a:gd name="connsiteY8" fmla="*/ 241300 h 338138"/>
                <a:gd name="connsiteX9" fmla="*/ 186856 w 290884"/>
                <a:gd name="connsiteY9" fmla="*/ 222250 h 338138"/>
                <a:gd name="connsiteX10" fmla="*/ 102719 w 290884"/>
                <a:gd name="connsiteY10" fmla="*/ 222250 h 338138"/>
                <a:gd name="connsiteX11" fmla="*/ 105470 w 290884"/>
                <a:gd name="connsiteY11" fmla="*/ 241300 h 338138"/>
                <a:gd name="connsiteX12" fmla="*/ 123357 w 290884"/>
                <a:gd name="connsiteY12" fmla="*/ 233680 h 338138"/>
                <a:gd name="connsiteX13" fmla="*/ 106846 w 290884"/>
                <a:gd name="connsiteY13" fmla="*/ 224790 h 338138"/>
                <a:gd name="connsiteX14" fmla="*/ 102719 w 290884"/>
                <a:gd name="connsiteY14" fmla="*/ 222250 h 338138"/>
                <a:gd name="connsiteX15" fmla="*/ 233044 w 290884"/>
                <a:gd name="connsiteY15" fmla="*/ 184150 h 338138"/>
                <a:gd name="connsiteX16" fmla="*/ 209321 w 290884"/>
                <a:gd name="connsiteY16" fmla="*/ 203710 h 338138"/>
                <a:gd name="connsiteX17" fmla="*/ 202731 w 290884"/>
                <a:gd name="connsiteY17" fmla="*/ 249351 h 338138"/>
                <a:gd name="connsiteX18" fmla="*/ 246223 w 290884"/>
                <a:gd name="connsiteY18" fmla="*/ 257175 h 338138"/>
                <a:gd name="connsiteX19" fmla="*/ 265992 w 290884"/>
                <a:gd name="connsiteY19" fmla="*/ 250655 h 338138"/>
                <a:gd name="connsiteX20" fmla="*/ 233044 w 290884"/>
                <a:gd name="connsiteY20" fmla="*/ 184150 h 338138"/>
                <a:gd name="connsiteX21" fmla="*/ 56261 w 290884"/>
                <a:gd name="connsiteY21" fmla="*/ 184150 h 338138"/>
                <a:gd name="connsiteX22" fmla="*/ 21995 w 290884"/>
                <a:gd name="connsiteY22" fmla="*/ 250655 h 338138"/>
                <a:gd name="connsiteX23" fmla="*/ 43082 w 290884"/>
                <a:gd name="connsiteY23" fmla="*/ 257175 h 338138"/>
                <a:gd name="connsiteX24" fmla="*/ 85256 w 290884"/>
                <a:gd name="connsiteY24" fmla="*/ 249351 h 338138"/>
                <a:gd name="connsiteX25" fmla="*/ 78666 w 290884"/>
                <a:gd name="connsiteY25" fmla="*/ 203710 h 338138"/>
                <a:gd name="connsiteX26" fmla="*/ 56261 w 290884"/>
                <a:gd name="connsiteY26" fmla="*/ 184150 h 338138"/>
                <a:gd name="connsiteX27" fmla="*/ 210669 w 290884"/>
                <a:gd name="connsiteY27" fmla="*/ 163513 h 338138"/>
                <a:gd name="connsiteX28" fmla="*/ 210669 w 290884"/>
                <a:gd name="connsiteY28" fmla="*/ 169070 h 338138"/>
                <a:gd name="connsiteX29" fmla="*/ 210669 w 290884"/>
                <a:gd name="connsiteY29" fmla="*/ 174626 h 338138"/>
                <a:gd name="connsiteX30" fmla="*/ 217019 w 290884"/>
                <a:gd name="connsiteY30" fmla="*/ 169070 h 338138"/>
                <a:gd name="connsiteX31" fmla="*/ 210669 w 290884"/>
                <a:gd name="connsiteY31" fmla="*/ 163513 h 338138"/>
                <a:gd name="connsiteX32" fmla="*/ 77319 w 290884"/>
                <a:gd name="connsiteY32" fmla="*/ 163513 h 338138"/>
                <a:gd name="connsiteX33" fmla="*/ 70969 w 290884"/>
                <a:gd name="connsiteY33" fmla="*/ 169070 h 338138"/>
                <a:gd name="connsiteX34" fmla="*/ 77319 w 290884"/>
                <a:gd name="connsiteY34" fmla="*/ 174626 h 338138"/>
                <a:gd name="connsiteX35" fmla="*/ 77319 w 290884"/>
                <a:gd name="connsiteY35" fmla="*/ 169070 h 338138"/>
                <a:gd name="connsiteX36" fmla="*/ 77319 w 290884"/>
                <a:gd name="connsiteY36" fmla="*/ 163513 h 338138"/>
                <a:gd name="connsiteX37" fmla="*/ 144788 w 290884"/>
                <a:gd name="connsiteY37" fmla="*/ 150813 h 338138"/>
                <a:gd name="connsiteX38" fmla="*/ 163045 w 290884"/>
                <a:gd name="connsiteY38" fmla="*/ 169070 h 338138"/>
                <a:gd name="connsiteX39" fmla="*/ 144788 w 290884"/>
                <a:gd name="connsiteY39" fmla="*/ 187327 h 338138"/>
                <a:gd name="connsiteX40" fmla="*/ 126531 w 290884"/>
                <a:gd name="connsiteY40" fmla="*/ 169070 h 338138"/>
                <a:gd name="connsiteX41" fmla="*/ 144788 w 290884"/>
                <a:gd name="connsiteY41" fmla="*/ 150813 h 338138"/>
                <a:gd name="connsiteX42" fmla="*/ 145444 w 290884"/>
                <a:gd name="connsiteY42" fmla="*/ 114300 h 338138"/>
                <a:gd name="connsiteX43" fmla="*/ 119215 w 290884"/>
                <a:gd name="connsiteY43" fmla="*/ 130293 h 338138"/>
                <a:gd name="connsiteX44" fmla="*/ 100855 w 290884"/>
                <a:gd name="connsiteY44" fmla="*/ 144952 h 338138"/>
                <a:gd name="connsiteX45" fmla="*/ 99544 w 290884"/>
                <a:gd name="connsiteY45" fmla="*/ 168941 h 338138"/>
                <a:gd name="connsiteX46" fmla="*/ 100855 w 290884"/>
                <a:gd name="connsiteY46" fmla="*/ 192930 h 338138"/>
                <a:gd name="connsiteX47" fmla="*/ 119215 w 290884"/>
                <a:gd name="connsiteY47" fmla="*/ 206257 h 338138"/>
                <a:gd name="connsiteX48" fmla="*/ 145444 w 290884"/>
                <a:gd name="connsiteY48" fmla="*/ 222250 h 338138"/>
                <a:gd name="connsiteX49" fmla="*/ 170361 w 290884"/>
                <a:gd name="connsiteY49" fmla="*/ 206257 h 338138"/>
                <a:gd name="connsiteX50" fmla="*/ 190032 w 290884"/>
                <a:gd name="connsiteY50" fmla="*/ 192930 h 338138"/>
                <a:gd name="connsiteX51" fmla="*/ 190032 w 290884"/>
                <a:gd name="connsiteY51" fmla="*/ 168941 h 338138"/>
                <a:gd name="connsiteX52" fmla="*/ 190032 w 290884"/>
                <a:gd name="connsiteY52" fmla="*/ 144952 h 338138"/>
                <a:gd name="connsiteX53" fmla="*/ 170361 w 290884"/>
                <a:gd name="connsiteY53" fmla="*/ 130293 h 338138"/>
                <a:gd name="connsiteX54" fmla="*/ 145444 w 290884"/>
                <a:gd name="connsiteY54" fmla="*/ 114300 h 338138"/>
                <a:gd name="connsiteX55" fmla="*/ 183046 w 290884"/>
                <a:gd name="connsiteY55" fmla="*/ 96838 h 338138"/>
                <a:gd name="connsiteX56" fmla="*/ 167806 w 290884"/>
                <a:gd name="connsiteY56" fmla="*/ 103188 h 338138"/>
                <a:gd name="connsiteX57" fmla="*/ 181776 w 290884"/>
                <a:gd name="connsiteY57" fmla="*/ 113348 h 338138"/>
                <a:gd name="connsiteX58" fmla="*/ 186856 w 290884"/>
                <a:gd name="connsiteY58" fmla="*/ 115888 h 338138"/>
                <a:gd name="connsiteX59" fmla="*/ 183046 w 290884"/>
                <a:gd name="connsiteY59" fmla="*/ 96838 h 338138"/>
                <a:gd name="connsiteX60" fmla="*/ 105470 w 290884"/>
                <a:gd name="connsiteY60" fmla="*/ 96838 h 338138"/>
                <a:gd name="connsiteX61" fmla="*/ 102719 w 290884"/>
                <a:gd name="connsiteY61" fmla="*/ 115888 h 338138"/>
                <a:gd name="connsiteX62" fmla="*/ 106846 w 290884"/>
                <a:gd name="connsiteY62" fmla="*/ 113348 h 338138"/>
                <a:gd name="connsiteX63" fmla="*/ 123357 w 290884"/>
                <a:gd name="connsiteY63" fmla="*/ 103188 h 338138"/>
                <a:gd name="connsiteX64" fmla="*/ 105470 w 290884"/>
                <a:gd name="connsiteY64" fmla="*/ 96838 h 338138"/>
                <a:gd name="connsiteX65" fmla="*/ 246901 w 290884"/>
                <a:gd name="connsiteY65" fmla="*/ 79375 h 338138"/>
                <a:gd name="connsiteX66" fmla="*/ 202731 w 290884"/>
                <a:gd name="connsiteY66" fmla="*/ 88503 h 338138"/>
                <a:gd name="connsiteX67" fmla="*/ 209424 w 290884"/>
                <a:gd name="connsiteY67" fmla="*/ 134144 h 338138"/>
                <a:gd name="connsiteX68" fmla="*/ 233517 w 290884"/>
                <a:gd name="connsiteY68" fmla="*/ 152400 h 338138"/>
                <a:gd name="connsiteX69" fmla="*/ 250917 w 290884"/>
                <a:gd name="connsiteY69" fmla="*/ 132840 h 338138"/>
                <a:gd name="connsiteX70" fmla="*/ 266979 w 290884"/>
                <a:gd name="connsiteY70" fmla="*/ 85895 h 338138"/>
                <a:gd name="connsiteX71" fmla="*/ 246901 w 290884"/>
                <a:gd name="connsiteY71" fmla="*/ 79375 h 338138"/>
                <a:gd name="connsiteX72" fmla="*/ 43420 w 290884"/>
                <a:gd name="connsiteY72" fmla="*/ 79375 h 338138"/>
                <a:gd name="connsiteX73" fmla="*/ 22503 w 290884"/>
                <a:gd name="connsiteY73" fmla="*/ 85895 h 338138"/>
                <a:gd name="connsiteX74" fmla="*/ 38191 w 290884"/>
                <a:gd name="connsiteY74" fmla="*/ 132840 h 338138"/>
                <a:gd name="connsiteX75" fmla="*/ 56494 w 290884"/>
                <a:gd name="connsiteY75" fmla="*/ 152400 h 338138"/>
                <a:gd name="connsiteX76" fmla="*/ 78719 w 290884"/>
                <a:gd name="connsiteY76" fmla="*/ 134144 h 338138"/>
                <a:gd name="connsiteX77" fmla="*/ 85256 w 290884"/>
                <a:gd name="connsiteY77" fmla="*/ 88503 h 338138"/>
                <a:gd name="connsiteX78" fmla="*/ 43420 w 290884"/>
                <a:gd name="connsiteY78" fmla="*/ 79375 h 338138"/>
                <a:gd name="connsiteX79" fmla="*/ 144647 w 290884"/>
                <a:gd name="connsiteY79" fmla="*/ 22225 h 338138"/>
                <a:gd name="connsiteX80" fmla="*/ 110656 w 290884"/>
                <a:gd name="connsiteY80" fmla="*/ 74942 h 338138"/>
                <a:gd name="connsiteX81" fmla="*/ 144647 w 290884"/>
                <a:gd name="connsiteY81" fmla="*/ 92075 h 338138"/>
                <a:gd name="connsiteX82" fmla="*/ 177331 w 290884"/>
                <a:gd name="connsiteY82" fmla="*/ 74942 h 338138"/>
                <a:gd name="connsiteX83" fmla="*/ 144647 w 290884"/>
                <a:gd name="connsiteY83" fmla="*/ 22225 h 338138"/>
                <a:gd name="connsiteX84" fmla="*/ 145581 w 290884"/>
                <a:gd name="connsiteY84" fmla="*/ 0 h 338138"/>
                <a:gd name="connsiteX85" fmla="*/ 199637 w 290884"/>
                <a:gd name="connsiteY85" fmla="*/ 67363 h 338138"/>
                <a:gd name="connsiteX86" fmla="*/ 247101 w 290884"/>
                <a:gd name="connsiteY86" fmla="*/ 58117 h 338138"/>
                <a:gd name="connsiteX87" fmla="*/ 285335 w 290884"/>
                <a:gd name="connsiteY87" fmla="*/ 73968 h 338138"/>
                <a:gd name="connsiteX88" fmla="*/ 268195 w 290884"/>
                <a:gd name="connsiteY88" fmla="*/ 145294 h 338138"/>
                <a:gd name="connsiteX89" fmla="*/ 248419 w 290884"/>
                <a:gd name="connsiteY89" fmla="*/ 169069 h 338138"/>
                <a:gd name="connsiteX90" fmla="*/ 285335 w 290884"/>
                <a:gd name="connsiteY90" fmla="*/ 264170 h 338138"/>
                <a:gd name="connsiteX91" fmla="*/ 247101 w 290884"/>
                <a:gd name="connsiteY91" fmla="*/ 280021 h 338138"/>
                <a:gd name="connsiteX92" fmla="*/ 199637 w 290884"/>
                <a:gd name="connsiteY92" fmla="*/ 270775 h 338138"/>
                <a:gd name="connsiteX93" fmla="*/ 145581 w 290884"/>
                <a:gd name="connsiteY93" fmla="*/ 338138 h 338138"/>
                <a:gd name="connsiteX94" fmla="*/ 91525 w 290884"/>
                <a:gd name="connsiteY94" fmla="*/ 270775 h 338138"/>
                <a:gd name="connsiteX95" fmla="*/ 44061 w 290884"/>
                <a:gd name="connsiteY95" fmla="*/ 280021 h 338138"/>
                <a:gd name="connsiteX96" fmla="*/ 5827 w 290884"/>
                <a:gd name="connsiteY96" fmla="*/ 264170 h 338138"/>
                <a:gd name="connsiteX97" fmla="*/ 41425 w 290884"/>
                <a:gd name="connsiteY97" fmla="*/ 169069 h 338138"/>
                <a:gd name="connsiteX98" fmla="*/ 21648 w 290884"/>
                <a:gd name="connsiteY98" fmla="*/ 145294 h 338138"/>
                <a:gd name="connsiteX99" fmla="*/ 5827 w 290884"/>
                <a:gd name="connsiteY99" fmla="*/ 73968 h 338138"/>
                <a:gd name="connsiteX100" fmla="*/ 44061 w 290884"/>
                <a:gd name="connsiteY100" fmla="*/ 58117 h 338138"/>
                <a:gd name="connsiteX101" fmla="*/ 91525 w 290884"/>
                <a:gd name="connsiteY101" fmla="*/ 67363 h 338138"/>
                <a:gd name="connsiteX102" fmla="*/ 145581 w 290884"/>
                <a:gd name="connsiteY10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90884" h="338138">
                  <a:moveTo>
                    <a:pt x="144647" y="246063"/>
                  </a:moveTo>
                  <a:cubicBezTo>
                    <a:pt x="132881" y="252627"/>
                    <a:pt x="121115" y="257878"/>
                    <a:pt x="110656" y="261816"/>
                  </a:cubicBezTo>
                  <a:cubicBezTo>
                    <a:pt x="119807" y="295948"/>
                    <a:pt x="132881" y="314326"/>
                    <a:pt x="144647" y="314326"/>
                  </a:cubicBezTo>
                  <a:cubicBezTo>
                    <a:pt x="155106" y="314326"/>
                    <a:pt x="168180" y="295948"/>
                    <a:pt x="177331" y="261816"/>
                  </a:cubicBezTo>
                  <a:cubicBezTo>
                    <a:pt x="166872" y="257878"/>
                    <a:pt x="155106" y="252627"/>
                    <a:pt x="144647" y="246063"/>
                  </a:cubicBezTo>
                  <a:close/>
                  <a:moveTo>
                    <a:pt x="186856" y="222250"/>
                  </a:moveTo>
                  <a:cubicBezTo>
                    <a:pt x="184316" y="222250"/>
                    <a:pt x="183046" y="223520"/>
                    <a:pt x="181776" y="224790"/>
                  </a:cubicBezTo>
                  <a:cubicBezTo>
                    <a:pt x="176696" y="228600"/>
                    <a:pt x="171616" y="231140"/>
                    <a:pt x="167806" y="233680"/>
                  </a:cubicBezTo>
                  <a:cubicBezTo>
                    <a:pt x="172886" y="237490"/>
                    <a:pt x="177966" y="238760"/>
                    <a:pt x="183046" y="241300"/>
                  </a:cubicBezTo>
                  <a:cubicBezTo>
                    <a:pt x="184316" y="234950"/>
                    <a:pt x="185586" y="228600"/>
                    <a:pt x="186856" y="222250"/>
                  </a:cubicBezTo>
                  <a:close/>
                  <a:moveTo>
                    <a:pt x="102719" y="222250"/>
                  </a:moveTo>
                  <a:cubicBezTo>
                    <a:pt x="102719" y="228600"/>
                    <a:pt x="104095" y="234950"/>
                    <a:pt x="105470" y="241300"/>
                  </a:cubicBezTo>
                  <a:cubicBezTo>
                    <a:pt x="110974" y="238760"/>
                    <a:pt x="117853" y="237490"/>
                    <a:pt x="123357" y="233680"/>
                  </a:cubicBezTo>
                  <a:cubicBezTo>
                    <a:pt x="117853" y="231140"/>
                    <a:pt x="112350" y="228600"/>
                    <a:pt x="106846" y="224790"/>
                  </a:cubicBezTo>
                  <a:cubicBezTo>
                    <a:pt x="105470" y="223520"/>
                    <a:pt x="104095" y="222250"/>
                    <a:pt x="102719" y="222250"/>
                  </a:cubicBezTo>
                  <a:close/>
                  <a:moveTo>
                    <a:pt x="233044" y="184150"/>
                  </a:moveTo>
                  <a:cubicBezTo>
                    <a:pt x="225136" y="190670"/>
                    <a:pt x="218546" y="197190"/>
                    <a:pt x="209321" y="203710"/>
                  </a:cubicBezTo>
                  <a:cubicBezTo>
                    <a:pt x="208003" y="219359"/>
                    <a:pt x="206685" y="235007"/>
                    <a:pt x="202731" y="249351"/>
                  </a:cubicBezTo>
                  <a:cubicBezTo>
                    <a:pt x="219864" y="254567"/>
                    <a:pt x="234361" y="257175"/>
                    <a:pt x="246223" y="257175"/>
                  </a:cubicBezTo>
                  <a:cubicBezTo>
                    <a:pt x="251494" y="257175"/>
                    <a:pt x="262038" y="257175"/>
                    <a:pt x="265992" y="250655"/>
                  </a:cubicBezTo>
                  <a:cubicBezTo>
                    <a:pt x="272581" y="241527"/>
                    <a:pt x="262038" y="215446"/>
                    <a:pt x="233044" y="184150"/>
                  </a:cubicBezTo>
                  <a:close/>
                  <a:moveTo>
                    <a:pt x="56261" y="184150"/>
                  </a:moveTo>
                  <a:cubicBezTo>
                    <a:pt x="25949" y="215446"/>
                    <a:pt x="15406" y="241527"/>
                    <a:pt x="21995" y="250655"/>
                  </a:cubicBezTo>
                  <a:cubicBezTo>
                    <a:pt x="25949" y="257175"/>
                    <a:pt x="36493" y="257175"/>
                    <a:pt x="43082" y="257175"/>
                  </a:cubicBezTo>
                  <a:cubicBezTo>
                    <a:pt x="54943" y="257175"/>
                    <a:pt x="69441" y="254567"/>
                    <a:pt x="85256" y="249351"/>
                  </a:cubicBezTo>
                  <a:cubicBezTo>
                    <a:pt x="82620" y="235007"/>
                    <a:pt x="79984" y="219359"/>
                    <a:pt x="78666" y="203710"/>
                  </a:cubicBezTo>
                  <a:cubicBezTo>
                    <a:pt x="70759" y="197190"/>
                    <a:pt x="62851" y="190670"/>
                    <a:pt x="56261" y="184150"/>
                  </a:cubicBezTo>
                  <a:close/>
                  <a:moveTo>
                    <a:pt x="210669" y="163513"/>
                  </a:moveTo>
                  <a:cubicBezTo>
                    <a:pt x="210669" y="164902"/>
                    <a:pt x="210669" y="166291"/>
                    <a:pt x="210669" y="169070"/>
                  </a:cubicBezTo>
                  <a:cubicBezTo>
                    <a:pt x="210669" y="170459"/>
                    <a:pt x="210669" y="173237"/>
                    <a:pt x="210669" y="174626"/>
                  </a:cubicBezTo>
                  <a:cubicBezTo>
                    <a:pt x="213209" y="173237"/>
                    <a:pt x="215749" y="170459"/>
                    <a:pt x="217019" y="169070"/>
                  </a:cubicBezTo>
                  <a:cubicBezTo>
                    <a:pt x="215749" y="166291"/>
                    <a:pt x="213209" y="164902"/>
                    <a:pt x="210669" y="163513"/>
                  </a:cubicBezTo>
                  <a:close/>
                  <a:moveTo>
                    <a:pt x="77319" y="163513"/>
                  </a:moveTo>
                  <a:cubicBezTo>
                    <a:pt x="74779" y="164902"/>
                    <a:pt x="73509" y="166291"/>
                    <a:pt x="70969" y="169070"/>
                  </a:cubicBezTo>
                  <a:cubicBezTo>
                    <a:pt x="73509" y="170459"/>
                    <a:pt x="74779" y="173237"/>
                    <a:pt x="77319" y="174626"/>
                  </a:cubicBezTo>
                  <a:cubicBezTo>
                    <a:pt x="77319" y="173237"/>
                    <a:pt x="77319" y="170459"/>
                    <a:pt x="77319" y="169070"/>
                  </a:cubicBezTo>
                  <a:cubicBezTo>
                    <a:pt x="77319" y="166291"/>
                    <a:pt x="77319" y="164902"/>
                    <a:pt x="77319" y="163513"/>
                  </a:cubicBezTo>
                  <a:close/>
                  <a:moveTo>
                    <a:pt x="144788" y="150813"/>
                  </a:moveTo>
                  <a:cubicBezTo>
                    <a:pt x="154871" y="150813"/>
                    <a:pt x="163045" y="158987"/>
                    <a:pt x="163045" y="169070"/>
                  </a:cubicBezTo>
                  <a:cubicBezTo>
                    <a:pt x="163045" y="179153"/>
                    <a:pt x="154871" y="187327"/>
                    <a:pt x="144788" y="187327"/>
                  </a:cubicBezTo>
                  <a:cubicBezTo>
                    <a:pt x="134705" y="187327"/>
                    <a:pt x="126531" y="179153"/>
                    <a:pt x="126531" y="169070"/>
                  </a:cubicBezTo>
                  <a:cubicBezTo>
                    <a:pt x="126531" y="158987"/>
                    <a:pt x="134705" y="150813"/>
                    <a:pt x="144788" y="150813"/>
                  </a:cubicBezTo>
                  <a:close/>
                  <a:moveTo>
                    <a:pt x="145444" y="114300"/>
                  </a:moveTo>
                  <a:cubicBezTo>
                    <a:pt x="136264" y="119631"/>
                    <a:pt x="128395" y="124962"/>
                    <a:pt x="119215" y="130293"/>
                  </a:cubicBezTo>
                  <a:cubicBezTo>
                    <a:pt x="112658" y="135623"/>
                    <a:pt x="106101" y="139622"/>
                    <a:pt x="100855" y="144952"/>
                  </a:cubicBezTo>
                  <a:cubicBezTo>
                    <a:pt x="100855" y="152949"/>
                    <a:pt x="99544" y="160945"/>
                    <a:pt x="99544" y="168941"/>
                  </a:cubicBezTo>
                  <a:cubicBezTo>
                    <a:pt x="99544" y="176938"/>
                    <a:pt x="100855" y="184934"/>
                    <a:pt x="100855" y="192930"/>
                  </a:cubicBezTo>
                  <a:cubicBezTo>
                    <a:pt x="107412" y="196928"/>
                    <a:pt x="112658" y="202259"/>
                    <a:pt x="119215" y="206257"/>
                  </a:cubicBezTo>
                  <a:cubicBezTo>
                    <a:pt x="128395" y="212921"/>
                    <a:pt x="136264" y="218252"/>
                    <a:pt x="145444" y="222250"/>
                  </a:cubicBezTo>
                  <a:cubicBezTo>
                    <a:pt x="153312" y="218252"/>
                    <a:pt x="162492" y="212921"/>
                    <a:pt x="170361" y="206257"/>
                  </a:cubicBezTo>
                  <a:cubicBezTo>
                    <a:pt x="176918" y="202259"/>
                    <a:pt x="183475" y="196928"/>
                    <a:pt x="190032" y="192930"/>
                  </a:cubicBezTo>
                  <a:cubicBezTo>
                    <a:pt x="190032" y="184934"/>
                    <a:pt x="190032" y="176938"/>
                    <a:pt x="190032" y="168941"/>
                  </a:cubicBezTo>
                  <a:cubicBezTo>
                    <a:pt x="190032" y="160945"/>
                    <a:pt x="190032" y="152949"/>
                    <a:pt x="190032" y="144952"/>
                  </a:cubicBezTo>
                  <a:cubicBezTo>
                    <a:pt x="183475" y="139622"/>
                    <a:pt x="176918" y="135623"/>
                    <a:pt x="170361" y="130293"/>
                  </a:cubicBezTo>
                  <a:cubicBezTo>
                    <a:pt x="162492" y="124962"/>
                    <a:pt x="153312" y="119631"/>
                    <a:pt x="145444" y="114300"/>
                  </a:cubicBezTo>
                  <a:close/>
                  <a:moveTo>
                    <a:pt x="183046" y="96838"/>
                  </a:moveTo>
                  <a:cubicBezTo>
                    <a:pt x="177966" y="98108"/>
                    <a:pt x="172886" y="100648"/>
                    <a:pt x="167806" y="103188"/>
                  </a:cubicBezTo>
                  <a:cubicBezTo>
                    <a:pt x="171616" y="106998"/>
                    <a:pt x="176696" y="109538"/>
                    <a:pt x="181776" y="113348"/>
                  </a:cubicBezTo>
                  <a:cubicBezTo>
                    <a:pt x="183046" y="114618"/>
                    <a:pt x="184316" y="115888"/>
                    <a:pt x="186856" y="115888"/>
                  </a:cubicBezTo>
                  <a:cubicBezTo>
                    <a:pt x="185586" y="109538"/>
                    <a:pt x="184316" y="103188"/>
                    <a:pt x="183046" y="96838"/>
                  </a:cubicBezTo>
                  <a:close/>
                  <a:moveTo>
                    <a:pt x="105470" y="96838"/>
                  </a:moveTo>
                  <a:cubicBezTo>
                    <a:pt x="104095" y="103188"/>
                    <a:pt x="102719" y="109538"/>
                    <a:pt x="102719" y="115888"/>
                  </a:cubicBezTo>
                  <a:cubicBezTo>
                    <a:pt x="104095" y="115888"/>
                    <a:pt x="105470" y="114618"/>
                    <a:pt x="106846" y="113348"/>
                  </a:cubicBezTo>
                  <a:cubicBezTo>
                    <a:pt x="112350" y="109538"/>
                    <a:pt x="117853" y="106998"/>
                    <a:pt x="123357" y="103188"/>
                  </a:cubicBezTo>
                  <a:cubicBezTo>
                    <a:pt x="117853" y="100648"/>
                    <a:pt x="110974" y="98108"/>
                    <a:pt x="105470" y="96838"/>
                  </a:cubicBezTo>
                  <a:close/>
                  <a:moveTo>
                    <a:pt x="246901" y="79375"/>
                  </a:moveTo>
                  <a:cubicBezTo>
                    <a:pt x="234855" y="79375"/>
                    <a:pt x="220132" y="83287"/>
                    <a:pt x="202731" y="88503"/>
                  </a:cubicBezTo>
                  <a:cubicBezTo>
                    <a:pt x="206747" y="102847"/>
                    <a:pt x="208085" y="118496"/>
                    <a:pt x="209424" y="134144"/>
                  </a:cubicBezTo>
                  <a:cubicBezTo>
                    <a:pt x="217455" y="139360"/>
                    <a:pt x="225486" y="145880"/>
                    <a:pt x="233517" y="152400"/>
                  </a:cubicBezTo>
                  <a:cubicBezTo>
                    <a:pt x="240209" y="145880"/>
                    <a:pt x="245563" y="139360"/>
                    <a:pt x="250917" y="132840"/>
                  </a:cubicBezTo>
                  <a:cubicBezTo>
                    <a:pt x="269656" y="108063"/>
                    <a:pt x="270994" y="92415"/>
                    <a:pt x="266979" y="85895"/>
                  </a:cubicBezTo>
                  <a:cubicBezTo>
                    <a:pt x="262963" y="80679"/>
                    <a:pt x="252255" y="79375"/>
                    <a:pt x="246901" y="79375"/>
                  </a:cubicBezTo>
                  <a:close/>
                  <a:moveTo>
                    <a:pt x="43420" y="79375"/>
                  </a:moveTo>
                  <a:cubicBezTo>
                    <a:pt x="36884" y="79375"/>
                    <a:pt x="26425" y="80679"/>
                    <a:pt x="22503" y="85895"/>
                  </a:cubicBezTo>
                  <a:cubicBezTo>
                    <a:pt x="18581" y="92415"/>
                    <a:pt x="21195" y="108063"/>
                    <a:pt x="38191" y="132840"/>
                  </a:cubicBezTo>
                  <a:cubicBezTo>
                    <a:pt x="43420" y="139360"/>
                    <a:pt x="49957" y="145880"/>
                    <a:pt x="56494" y="152400"/>
                  </a:cubicBezTo>
                  <a:cubicBezTo>
                    <a:pt x="63031" y="145880"/>
                    <a:pt x="70875" y="139360"/>
                    <a:pt x="78719" y="134144"/>
                  </a:cubicBezTo>
                  <a:cubicBezTo>
                    <a:pt x="80026" y="118496"/>
                    <a:pt x="82641" y="102847"/>
                    <a:pt x="85256" y="88503"/>
                  </a:cubicBezTo>
                  <a:cubicBezTo>
                    <a:pt x="69568" y="83287"/>
                    <a:pt x="55187" y="79375"/>
                    <a:pt x="43420" y="79375"/>
                  </a:cubicBezTo>
                  <a:close/>
                  <a:moveTo>
                    <a:pt x="144647" y="22225"/>
                  </a:moveTo>
                  <a:cubicBezTo>
                    <a:pt x="132881" y="22225"/>
                    <a:pt x="119807" y="41994"/>
                    <a:pt x="110656" y="74942"/>
                  </a:cubicBezTo>
                  <a:cubicBezTo>
                    <a:pt x="121115" y="80214"/>
                    <a:pt x="132881" y="85485"/>
                    <a:pt x="144647" y="92075"/>
                  </a:cubicBezTo>
                  <a:cubicBezTo>
                    <a:pt x="155106" y="85485"/>
                    <a:pt x="166872" y="80214"/>
                    <a:pt x="177331" y="74942"/>
                  </a:cubicBezTo>
                  <a:cubicBezTo>
                    <a:pt x="168180" y="41994"/>
                    <a:pt x="155106" y="22225"/>
                    <a:pt x="144647" y="22225"/>
                  </a:cubicBezTo>
                  <a:close/>
                  <a:moveTo>
                    <a:pt x="145581" y="0"/>
                  </a:moveTo>
                  <a:cubicBezTo>
                    <a:pt x="169313" y="0"/>
                    <a:pt x="187771" y="27738"/>
                    <a:pt x="199637" y="67363"/>
                  </a:cubicBezTo>
                  <a:cubicBezTo>
                    <a:pt x="216777" y="60759"/>
                    <a:pt x="232598" y="58117"/>
                    <a:pt x="247101" y="58117"/>
                  </a:cubicBezTo>
                  <a:cubicBezTo>
                    <a:pt x="269514" y="58117"/>
                    <a:pt x="280061" y="67363"/>
                    <a:pt x="285335" y="73968"/>
                  </a:cubicBezTo>
                  <a:cubicBezTo>
                    <a:pt x="293246" y="85855"/>
                    <a:pt x="295883" y="108310"/>
                    <a:pt x="268195" y="145294"/>
                  </a:cubicBezTo>
                  <a:cubicBezTo>
                    <a:pt x="262922" y="153219"/>
                    <a:pt x="256330" y="161144"/>
                    <a:pt x="248419" y="169069"/>
                  </a:cubicBezTo>
                  <a:cubicBezTo>
                    <a:pt x="281380" y="204732"/>
                    <a:pt x="301156" y="240395"/>
                    <a:pt x="285335" y="264170"/>
                  </a:cubicBezTo>
                  <a:cubicBezTo>
                    <a:pt x="280061" y="270775"/>
                    <a:pt x="269514" y="280021"/>
                    <a:pt x="247101" y="280021"/>
                  </a:cubicBezTo>
                  <a:cubicBezTo>
                    <a:pt x="232598" y="280021"/>
                    <a:pt x="216777" y="276058"/>
                    <a:pt x="199637" y="270775"/>
                  </a:cubicBezTo>
                  <a:cubicBezTo>
                    <a:pt x="187771" y="310400"/>
                    <a:pt x="169313" y="338138"/>
                    <a:pt x="145581" y="338138"/>
                  </a:cubicBezTo>
                  <a:cubicBezTo>
                    <a:pt x="120531" y="338138"/>
                    <a:pt x="102072" y="310400"/>
                    <a:pt x="91525" y="270775"/>
                  </a:cubicBezTo>
                  <a:cubicBezTo>
                    <a:pt x="73067" y="276058"/>
                    <a:pt x="57246" y="280021"/>
                    <a:pt x="44061" y="280021"/>
                  </a:cubicBezTo>
                  <a:cubicBezTo>
                    <a:pt x="21648" y="280021"/>
                    <a:pt x="9782" y="270775"/>
                    <a:pt x="5827" y="264170"/>
                  </a:cubicBezTo>
                  <a:cubicBezTo>
                    <a:pt x="-9994" y="240395"/>
                    <a:pt x="8464" y="204732"/>
                    <a:pt x="41425" y="169069"/>
                  </a:cubicBezTo>
                  <a:cubicBezTo>
                    <a:pt x="33514" y="161144"/>
                    <a:pt x="26922" y="153219"/>
                    <a:pt x="21648" y="145294"/>
                  </a:cubicBezTo>
                  <a:cubicBezTo>
                    <a:pt x="-6039" y="108310"/>
                    <a:pt x="-2084" y="85855"/>
                    <a:pt x="5827" y="73968"/>
                  </a:cubicBezTo>
                  <a:cubicBezTo>
                    <a:pt x="9782" y="67363"/>
                    <a:pt x="21648" y="58117"/>
                    <a:pt x="44061" y="58117"/>
                  </a:cubicBezTo>
                  <a:cubicBezTo>
                    <a:pt x="57246" y="58117"/>
                    <a:pt x="73067" y="60759"/>
                    <a:pt x="91525" y="67363"/>
                  </a:cubicBezTo>
                  <a:cubicBezTo>
                    <a:pt x="102072" y="27738"/>
                    <a:pt x="120531" y="0"/>
                    <a:pt x="145581" y="0"/>
                  </a:cubicBezTo>
                  <a:close/>
                </a:path>
              </a:pathLst>
            </a:custGeom>
            <a:solidFill>
              <a:schemeClr val="accent1"/>
            </a:solidFill>
            <a:ln>
              <a:noFill/>
            </a:ln>
          </p:spPr>
          <p:txBody>
            <a:bodyPr anchor="ctr"/>
            <a:lstStyle/>
            <a:p>
              <a:pPr algn="ctr"/>
              <a:endParaRPr/>
            </a:p>
          </p:txBody>
        </p:sp>
        <p:sp>
          <p:nvSpPr>
            <p:cNvPr id="41" name="任意多边形: 形状 23">
              <a:extLst>
                <a:ext uri="{FF2B5EF4-FFF2-40B4-BE49-F238E27FC236}">
                  <a16:creationId xmlns="" xmlns:a16="http://schemas.microsoft.com/office/drawing/2014/main" id="{12C43A9A-8A8F-425B-88DB-208CAD1A4792}"/>
                </a:ext>
              </a:extLst>
            </p:cNvPr>
            <p:cNvSpPr>
              <a:spLocks noChangeAspect="1"/>
            </p:cNvSpPr>
            <p:nvPr/>
          </p:nvSpPr>
          <p:spPr bwMode="auto">
            <a:xfrm>
              <a:off x="7482013" y="1671305"/>
              <a:ext cx="443209" cy="443446"/>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accent2"/>
            </a:solidFill>
            <a:ln>
              <a:noFill/>
            </a:ln>
          </p:spPr>
          <p:txBody>
            <a:bodyPr anchor="ctr"/>
            <a:lstStyle/>
            <a:p>
              <a:pPr algn="ctr"/>
              <a:endParaRPr/>
            </a:p>
          </p:txBody>
        </p:sp>
        <p:sp>
          <p:nvSpPr>
            <p:cNvPr id="42" name="任意多边形: 形状 24">
              <a:extLst>
                <a:ext uri="{FF2B5EF4-FFF2-40B4-BE49-F238E27FC236}">
                  <a16:creationId xmlns="" xmlns:a16="http://schemas.microsoft.com/office/drawing/2014/main" id="{431A215B-476B-4FA1-85CA-995A5AAAFB2C}"/>
                </a:ext>
              </a:extLst>
            </p:cNvPr>
            <p:cNvSpPr>
              <a:spLocks noChangeAspect="1"/>
            </p:cNvSpPr>
            <p:nvPr/>
          </p:nvSpPr>
          <p:spPr bwMode="auto">
            <a:xfrm>
              <a:off x="4259684" y="4724084"/>
              <a:ext cx="444749" cy="443446"/>
            </a:xfrm>
            <a:custGeom>
              <a:avLst/>
              <a:gdLst>
                <a:gd name="connsiteX0" fmla="*/ 101959 w 337539"/>
                <a:gd name="connsiteY0" fmla="*/ 249238 h 336550"/>
                <a:gd name="connsiteX1" fmla="*/ 78262 w 337539"/>
                <a:gd name="connsiteY1" fmla="*/ 259629 h 336550"/>
                <a:gd name="connsiteX2" fmla="*/ 74313 w 337539"/>
                <a:gd name="connsiteY2" fmla="*/ 276514 h 336550"/>
                <a:gd name="connsiteX3" fmla="*/ 111174 w 337539"/>
                <a:gd name="connsiteY3" fmla="*/ 299894 h 336550"/>
                <a:gd name="connsiteX4" fmla="*/ 128288 w 337539"/>
                <a:gd name="connsiteY4" fmla="*/ 306388 h 336550"/>
                <a:gd name="connsiteX5" fmla="*/ 101959 w 337539"/>
                <a:gd name="connsiteY5" fmla="*/ 249238 h 336550"/>
                <a:gd name="connsiteX6" fmla="*/ 126700 w 337539"/>
                <a:gd name="connsiteY6" fmla="*/ 247650 h 336550"/>
                <a:gd name="connsiteX7" fmla="*/ 163530 w 337539"/>
                <a:gd name="connsiteY7" fmla="*/ 311436 h 336550"/>
                <a:gd name="connsiteX8" fmla="*/ 264813 w 337539"/>
                <a:gd name="connsiteY8" fmla="*/ 274987 h 336550"/>
                <a:gd name="connsiteX9" fmla="*/ 251660 w 337539"/>
                <a:gd name="connsiteY9" fmla="*/ 274987 h 336550"/>
                <a:gd name="connsiteX10" fmla="*/ 179315 w 337539"/>
                <a:gd name="connsiteY10" fmla="*/ 260668 h 336550"/>
                <a:gd name="connsiteX11" fmla="*/ 126700 w 337539"/>
                <a:gd name="connsiteY11" fmla="*/ 247650 h 336550"/>
                <a:gd name="connsiteX12" fmla="*/ 29863 w 337539"/>
                <a:gd name="connsiteY12" fmla="*/ 209550 h 336550"/>
                <a:gd name="connsiteX13" fmla="*/ 52444 w 337539"/>
                <a:gd name="connsiteY13" fmla="*/ 252413 h 336550"/>
                <a:gd name="connsiteX14" fmla="*/ 59086 w 337539"/>
                <a:gd name="connsiteY14" fmla="*/ 243321 h 336550"/>
                <a:gd name="connsiteX15" fmla="*/ 94951 w 337539"/>
                <a:gd name="connsiteY15" fmla="*/ 223838 h 336550"/>
                <a:gd name="connsiteX16" fmla="*/ 93623 w 337539"/>
                <a:gd name="connsiteY16" fmla="*/ 214746 h 336550"/>
                <a:gd name="connsiteX17" fmla="*/ 29863 w 337539"/>
                <a:gd name="connsiteY17" fmla="*/ 209550 h 336550"/>
                <a:gd name="connsiteX18" fmla="*/ 312707 w 337539"/>
                <a:gd name="connsiteY18" fmla="*/ 161925 h 336550"/>
                <a:gd name="connsiteX19" fmla="*/ 245420 w 337539"/>
                <a:gd name="connsiteY19" fmla="*/ 189789 h 336550"/>
                <a:gd name="connsiteX20" fmla="*/ 118763 w 337539"/>
                <a:gd name="connsiteY20" fmla="*/ 213673 h 336550"/>
                <a:gd name="connsiteX21" fmla="*/ 120082 w 337539"/>
                <a:gd name="connsiteY21" fmla="*/ 222961 h 336550"/>
                <a:gd name="connsiteX22" fmla="*/ 121402 w 337539"/>
                <a:gd name="connsiteY22" fmla="*/ 222961 h 336550"/>
                <a:gd name="connsiteX23" fmla="*/ 188688 w 337539"/>
                <a:gd name="connsiteY23" fmla="*/ 237556 h 336550"/>
                <a:gd name="connsiteX24" fmla="*/ 253336 w 337539"/>
                <a:gd name="connsiteY24" fmla="*/ 250825 h 336550"/>
                <a:gd name="connsiteX25" fmla="*/ 290278 w 337539"/>
                <a:gd name="connsiteY25" fmla="*/ 246845 h 336550"/>
                <a:gd name="connsiteX26" fmla="*/ 300833 w 337539"/>
                <a:gd name="connsiteY26" fmla="*/ 226942 h 336550"/>
                <a:gd name="connsiteX27" fmla="*/ 312707 w 337539"/>
                <a:gd name="connsiteY27" fmla="*/ 161925 h 336550"/>
                <a:gd name="connsiteX28" fmla="*/ 41891 w 337539"/>
                <a:gd name="connsiteY28" fmla="*/ 101600 h 336550"/>
                <a:gd name="connsiteX29" fmla="*/ 36640 w 337539"/>
                <a:gd name="connsiteY29" fmla="*/ 110888 h 336550"/>
                <a:gd name="connsiteX30" fmla="*/ 26138 w 337539"/>
                <a:gd name="connsiteY30" fmla="*/ 183866 h 336550"/>
                <a:gd name="connsiteX31" fmla="*/ 90463 w 337539"/>
                <a:gd name="connsiteY31" fmla="*/ 190500 h 336550"/>
                <a:gd name="connsiteX32" fmla="*/ 91776 w 337539"/>
                <a:gd name="connsiteY32" fmla="*/ 165290 h 336550"/>
                <a:gd name="connsiteX33" fmla="*/ 44517 w 337539"/>
                <a:gd name="connsiteY33" fmla="*/ 113542 h 336550"/>
                <a:gd name="connsiteX34" fmla="*/ 41891 w 337539"/>
                <a:gd name="connsiteY34" fmla="*/ 101600 h 336550"/>
                <a:gd name="connsiteX35" fmla="*/ 258855 w 337539"/>
                <a:gd name="connsiteY35" fmla="*/ 57150 h 336550"/>
                <a:gd name="connsiteX36" fmla="*/ 204466 w 337539"/>
                <a:gd name="connsiteY36" fmla="*/ 115243 h 336550"/>
                <a:gd name="connsiteX37" fmla="*/ 123547 w 337539"/>
                <a:gd name="connsiteY37" fmla="*/ 173336 h 336550"/>
                <a:gd name="connsiteX38" fmla="*/ 115588 w 337539"/>
                <a:gd name="connsiteY38" fmla="*/ 173336 h 336550"/>
                <a:gd name="connsiteX39" fmla="*/ 115588 w 337539"/>
                <a:gd name="connsiteY39" fmla="*/ 190500 h 336550"/>
                <a:gd name="connsiteX40" fmla="*/ 309263 w 337539"/>
                <a:gd name="connsiteY40" fmla="*/ 136368 h 336550"/>
                <a:gd name="connsiteX41" fmla="*/ 258855 w 337539"/>
                <a:gd name="connsiteY41" fmla="*/ 57150 h 336550"/>
                <a:gd name="connsiteX42" fmla="*/ 136226 w 337539"/>
                <a:gd name="connsiteY42" fmla="*/ 28575 h 336550"/>
                <a:gd name="connsiteX43" fmla="*/ 69863 w 337539"/>
                <a:gd name="connsiteY43" fmla="*/ 62888 h 336550"/>
                <a:gd name="connsiteX44" fmla="*/ 95081 w 337539"/>
                <a:gd name="connsiteY44" fmla="*/ 138113 h 336550"/>
                <a:gd name="connsiteX45" fmla="*/ 136226 w 337539"/>
                <a:gd name="connsiteY45" fmla="*/ 28575 h 336550"/>
                <a:gd name="connsiteX46" fmla="*/ 167601 w 337539"/>
                <a:gd name="connsiteY46" fmla="*/ 25400 h 336550"/>
                <a:gd name="connsiteX47" fmla="*/ 118763 w 337539"/>
                <a:gd name="connsiteY47" fmla="*/ 147638 h 336550"/>
                <a:gd name="connsiteX48" fmla="*/ 124043 w 337539"/>
                <a:gd name="connsiteY48" fmla="*/ 147638 h 336550"/>
                <a:gd name="connsiteX49" fmla="*/ 184760 w 337539"/>
                <a:gd name="connsiteY49" fmla="*/ 101634 h 336550"/>
                <a:gd name="connsiteX50" fmla="*/ 236238 w 337539"/>
                <a:gd name="connsiteY50" fmla="*/ 42487 h 336550"/>
                <a:gd name="connsiteX51" fmla="*/ 226999 w 337539"/>
                <a:gd name="connsiteY51" fmla="*/ 37229 h 336550"/>
                <a:gd name="connsiteX52" fmla="*/ 168921 w 337539"/>
                <a:gd name="connsiteY52" fmla="*/ 25400 h 336550"/>
                <a:gd name="connsiteX53" fmla="*/ 167601 w 337539"/>
                <a:gd name="connsiteY53" fmla="*/ 25400 h 336550"/>
                <a:gd name="connsiteX54" fmla="*/ 168770 w 337539"/>
                <a:gd name="connsiteY54" fmla="*/ 0 h 336550"/>
                <a:gd name="connsiteX55" fmla="*/ 237249 w 337539"/>
                <a:gd name="connsiteY55" fmla="*/ 14461 h 336550"/>
                <a:gd name="connsiteX56" fmla="*/ 325481 w 337539"/>
                <a:gd name="connsiteY56" fmla="*/ 107801 h 336550"/>
                <a:gd name="connsiteX57" fmla="*/ 322848 w 337539"/>
                <a:gd name="connsiteY57" fmla="*/ 236637 h 336550"/>
                <a:gd name="connsiteX58" fmla="*/ 308362 w 337539"/>
                <a:gd name="connsiteY58" fmla="*/ 261615 h 336550"/>
                <a:gd name="connsiteX59" fmla="*/ 305728 w 337539"/>
                <a:gd name="connsiteY59" fmla="*/ 266874 h 336550"/>
                <a:gd name="connsiteX60" fmla="*/ 168770 w 337539"/>
                <a:gd name="connsiteY60" fmla="*/ 336550 h 336550"/>
                <a:gd name="connsiteX61" fmla="*/ 100290 w 337539"/>
                <a:gd name="connsiteY61" fmla="*/ 322089 h 336550"/>
                <a:gd name="connsiteX62" fmla="*/ 12058 w 337539"/>
                <a:gd name="connsiteY62" fmla="*/ 228749 h 336550"/>
                <a:gd name="connsiteX63" fmla="*/ 14691 w 337539"/>
                <a:gd name="connsiteY63" fmla="*/ 99913 h 336550"/>
                <a:gd name="connsiteX64" fmla="*/ 168770 w 337539"/>
                <a:gd name="connsiteY6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539" h="336550">
                  <a:moveTo>
                    <a:pt x="101959" y="249238"/>
                  </a:moveTo>
                  <a:cubicBezTo>
                    <a:pt x="94060" y="250537"/>
                    <a:pt x="84845" y="253135"/>
                    <a:pt x="78262" y="259629"/>
                  </a:cubicBezTo>
                  <a:cubicBezTo>
                    <a:pt x="75629" y="263526"/>
                    <a:pt x="74313" y="270020"/>
                    <a:pt x="74313" y="276514"/>
                  </a:cubicBezTo>
                  <a:cubicBezTo>
                    <a:pt x="86161" y="285606"/>
                    <a:pt x="98009" y="293399"/>
                    <a:pt x="111174" y="299894"/>
                  </a:cubicBezTo>
                  <a:cubicBezTo>
                    <a:pt x="116440" y="302492"/>
                    <a:pt x="123022" y="303790"/>
                    <a:pt x="128288" y="306388"/>
                  </a:cubicBezTo>
                  <a:cubicBezTo>
                    <a:pt x="116440" y="288204"/>
                    <a:pt x="107224" y="268721"/>
                    <a:pt x="101959" y="249238"/>
                  </a:cubicBezTo>
                  <a:close/>
                  <a:moveTo>
                    <a:pt x="126700" y="247650"/>
                  </a:moveTo>
                  <a:cubicBezTo>
                    <a:pt x="134592" y="269780"/>
                    <a:pt x="147746" y="291910"/>
                    <a:pt x="163530" y="311436"/>
                  </a:cubicBezTo>
                  <a:cubicBezTo>
                    <a:pt x="201676" y="312738"/>
                    <a:pt x="237191" y="299721"/>
                    <a:pt x="264813" y="274987"/>
                  </a:cubicBezTo>
                  <a:cubicBezTo>
                    <a:pt x="260867" y="274987"/>
                    <a:pt x="256921" y="274987"/>
                    <a:pt x="251660" y="274987"/>
                  </a:cubicBezTo>
                  <a:cubicBezTo>
                    <a:pt x="224037" y="274987"/>
                    <a:pt x="201676" y="267177"/>
                    <a:pt x="179315" y="260668"/>
                  </a:cubicBezTo>
                  <a:cubicBezTo>
                    <a:pt x="162215" y="254159"/>
                    <a:pt x="146431" y="248952"/>
                    <a:pt x="126700" y="247650"/>
                  </a:cubicBezTo>
                  <a:close/>
                  <a:moveTo>
                    <a:pt x="29863" y="209550"/>
                  </a:moveTo>
                  <a:cubicBezTo>
                    <a:pt x="35176" y="225137"/>
                    <a:pt x="43146" y="239424"/>
                    <a:pt x="52444" y="252413"/>
                  </a:cubicBezTo>
                  <a:cubicBezTo>
                    <a:pt x="53773" y="249815"/>
                    <a:pt x="56429" y="245919"/>
                    <a:pt x="59086" y="243321"/>
                  </a:cubicBezTo>
                  <a:cubicBezTo>
                    <a:pt x="68384" y="231631"/>
                    <a:pt x="84324" y="226436"/>
                    <a:pt x="94951" y="223838"/>
                  </a:cubicBezTo>
                  <a:cubicBezTo>
                    <a:pt x="94951" y="221240"/>
                    <a:pt x="93623" y="217343"/>
                    <a:pt x="93623" y="214746"/>
                  </a:cubicBezTo>
                  <a:cubicBezTo>
                    <a:pt x="72369" y="214746"/>
                    <a:pt x="51116" y="212148"/>
                    <a:pt x="29863" y="209550"/>
                  </a:cubicBezTo>
                  <a:close/>
                  <a:moveTo>
                    <a:pt x="312707" y="161925"/>
                  </a:moveTo>
                  <a:cubicBezTo>
                    <a:pt x="298194" y="168559"/>
                    <a:pt x="274446" y="179174"/>
                    <a:pt x="245420" y="189789"/>
                  </a:cubicBezTo>
                  <a:cubicBezTo>
                    <a:pt x="203201" y="204385"/>
                    <a:pt x="159663" y="212346"/>
                    <a:pt x="118763" y="213673"/>
                  </a:cubicBezTo>
                  <a:cubicBezTo>
                    <a:pt x="118763" y="217653"/>
                    <a:pt x="120082" y="220307"/>
                    <a:pt x="120082" y="222961"/>
                  </a:cubicBezTo>
                  <a:cubicBezTo>
                    <a:pt x="120082" y="222961"/>
                    <a:pt x="121402" y="222961"/>
                    <a:pt x="121402" y="222961"/>
                  </a:cubicBezTo>
                  <a:cubicBezTo>
                    <a:pt x="146469" y="222961"/>
                    <a:pt x="167579" y="229595"/>
                    <a:pt x="188688" y="237556"/>
                  </a:cubicBezTo>
                  <a:cubicBezTo>
                    <a:pt x="207159" y="244191"/>
                    <a:pt x="228269" y="250825"/>
                    <a:pt x="253336" y="250825"/>
                  </a:cubicBezTo>
                  <a:cubicBezTo>
                    <a:pt x="265210" y="250825"/>
                    <a:pt x="277084" y="249498"/>
                    <a:pt x="290278" y="246845"/>
                  </a:cubicBezTo>
                  <a:cubicBezTo>
                    <a:pt x="294236" y="240210"/>
                    <a:pt x="296875" y="233576"/>
                    <a:pt x="300833" y="226942"/>
                  </a:cubicBezTo>
                  <a:cubicBezTo>
                    <a:pt x="310068" y="207039"/>
                    <a:pt x="314026" y="184482"/>
                    <a:pt x="312707" y="161925"/>
                  </a:cubicBezTo>
                  <a:close/>
                  <a:moveTo>
                    <a:pt x="41891" y="101600"/>
                  </a:moveTo>
                  <a:cubicBezTo>
                    <a:pt x="39266" y="104254"/>
                    <a:pt x="37953" y="108234"/>
                    <a:pt x="36640" y="110888"/>
                  </a:cubicBezTo>
                  <a:cubicBezTo>
                    <a:pt x="27451" y="133445"/>
                    <a:pt x="23513" y="158655"/>
                    <a:pt x="26138" y="183866"/>
                  </a:cubicBezTo>
                  <a:cubicBezTo>
                    <a:pt x="47142" y="187846"/>
                    <a:pt x="68146" y="190500"/>
                    <a:pt x="90463" y="190500"/>
                  </a:cubicBezTo>
                  <a:cubicBezTo>
                    <a:pt x="90463" y="182539"/>
                    <a:pt x="90463" y="174578"/>
                    <a:pt x="91776" y="165290"/>
                  </a:cubicBezTo>
                  <a:cubicBezTo>
                    <a:pt x="78648" y="158655"/>
                    <a:pt x="55019" y="141406"/>
                    <a:pt x="44517" y="113542"/>
                  </a:cubicBezTo>
                  <a:cubicBezTo>
                    <a:pt x="43204" y="109561"/>
                    <a:pt x="41891" y="105580"/>
                    <a:pt x="41891" y="101600"/>
                  </a:cubicBezTo>
                  <a:close/>
                  <a:moveTo>
                    <a:pt x="258855" y="57150"/>
                  </a:moveTo>
                  <a:cubicBezTo>
                    <a:pt x="234977" y="72993"/>
                    <a:pt x="219058" y="95438"/>
                    <a:pt x="204466" y="115243"/>
                  </a:cubicBezTo>
                  <a:cubicBezTo>
                    <a:pt x="184568" y="144289"/>
                    <a:pt x="164670" y="173336"/>
                    <a:pt x="123547" y="173336"/>
                  </a:cubicBezTo>
                  <a:cubicBezTo>
                    <a:pt x="120894" y="173336"/>
                    <a:pt x="118241" y="173336"/>
                    <a:pt x="115588" y="173336"/>
                  </a:cubicBezTo>
                  <a:cubicBezTo>
                    <a:pt x="115588" y="178617"/>
                    <a:pt x="115588" y="183899"/>
                    <a:pt x="115588" y="190500"/>
                  </a:cubicBezTo>
                  <a:cubicBezTo>
                    <a:pt x="211099" y="185219"/>
                    <a:pt x="286712" y="148250"/>
                    <a:pt x="309263" y="136368"/>
                  </a:cubicBezTo>
                  <a:cubicBezTo>
                    <a:pt x="301304" y="104681"/>
                    <a:pt x="284059" y="76954"/>
                    <a:pt x="258855" y="57150"/>
                  </a:cubicBezTo>
                  <a:close/>
                  <a:moveTo>
                    <a:pt x="136226" y="28575"/>
                  </a:moveTo>
                  <a:cubicBezTo>
                    <a:pt x="111008" y="35174"/>
                    <a:pt x="88444" y="47051"/>
                    <a:pt x="69863" y="62888"/>
                  </a:cubicBezTo>
                  <a:cubicBezTo>
                    <a:pt x="55263" y="99841"/>
                    <a:pt x="76499" y="123596"/>
                    <a:pt x="95081" y="138113"/>
                  </a:cubicBezTo>
                  <a:cubicBezTo>
                    <a:pt x="103044" y="91922"/>
                    <a:pt x="121626" y="52330"/>
                    <a:pt x="136226" y="28575"/>
                  </a:cubicBezTo>
                  <a:close/>
                  <a:moveTo>
                    <a:pt x="167601" y="25400"/>
                  </a:moveTo>
                  <a:cubicBezTo>
                    <a:pt x="158361" y="39858"/>
                    <a:pt x="128003" y="87176"/>
                    <a:pt x="118763" y="147638"/>
                  </a:cubicBezTo>
                  <a:cubicBezTo>
                    <a:pt x="120083" y="147638"/>
                    <a:pt x="122723" y="147638"/>
                    <a:pt x="124043" y="147638"/>
                  </a:cubicBezTo>
                  <a:cubicBezTo>
                    <a:pt x="151762" y="147638"/>
                    <a:pt x="164961" y="127922"/>
                    <a:pt x="184760" y="101634"/>
                  </a:cubicBezTo>
                  <a:cubicBezTo>
                    <a:pt x="197960" y="81919"/>
                    <a:pt x="212479" y="59574"/>
                    <a:pt x="236238" y="42487"/>
                  </a:cubicBezTo>
                  <a:cubicBezTo>
                    <a:pt x="233598" y="41173"/>
                    <a:pt x="230958" y="38544"/>
                    <a:pt x="226999" y="37229"/>
                  </a:cubicBezTo>
                  <a:cubicBezTo>
                    <a:pt x="208519" y="29343"/>
                    <a:pt x="188720" y="25400"/>
                    <a:pt x="168921" y="25400"/>
                  </a:cubicBezTo>
                  <a:cubicBezTo>
                    <a:pt x="168921" y="25400"/>
                    <a:pt x="167601" y="25400"/>
                    <a:pt x="167601" y="25400"/>
                  </a:cubicBezTo>
                  <a:close/>
                  <a:moveTo>
                    <a:pt x="168770" y="0"/>
                  </a:moveTo>
                  <a:cubicBezTo>
                    <a:pt x="192474" y="0"/>
                    <a:pt x="216178" y="5258"/>
                    <a:pt x="237249" y="14461"/>
                  </a:cubicBezTo>
                  <a:cubicBezTo>
                    <a:pt x="278073" y="32866"/>
                    <a:pt x="309679" y="65732"/>
                    <a:pt x="325481" y="107801"/>
                  </a:cubicBezTo>
                  <a:cubicBezTo>
                    <a:pt x="342601" y="149870"/>
                    <a:pt x="341284" y="195883"/>
                    <a:pt x="322848" y="236637"/>
                  </a:cubicBezTo>
                  <a:cubicBezTo>
                    <a:pt x="318897" y="245839"/>
                    <a:pt x="313629" y="253727"/>
                    <a:pt x="308362" y="261615"/>
                  </a:cubicBezTo>
                  <a:cubicBezTo>
                    <a:pt x="308362" y="261615"/>
                    <a:pt x="308362" y="261615"/>
                    <a:pt x="305728" y="266874"/>
                  </a:cubicBezTo>
                  <a:cubicBezTo>
                    <a:pt x="274122" y="310257"/>
                    <a:pt x="222763" y="336550"/>
                    <a:pt x="168770" y="336550"/>
                  </a:cubicBezTo>
                  <a:cubicBezTo>
                    <a:pt x="145065" y="336550"/>
                    <a:pt x="121361" y="331292"/>
                    <a:pt x="100290" y="322089"/>
                  </a:cubicBezTo>
                  <a:cubicBezTo>
                    <a:pt x="59466" y="303684"/>
                    <a:pt x="27861" y="270818"/>
                    <a:pt x="12058" y="228749"/>
                  </a:cubicBezTo>
                  <a:cubicBezTo>
                    <a:pt x="-5062" y="186680"/>
                    <a:pt x="-3745" y="140667"/>
                    <a:pt x="14691" y="99913"/>
                  </a:cubicBezTo>
                  <a:cubicBezTo>
                    <a:pt x="42346" y="39439"/>
                    <a:pt x="102924" y="0"/>
                    <a:pt x="168770" y="0"/>
                  </a:cubicBezTo>
                  <a:close/>
                </a:path>
              </a:pathLst>
            </a:custGeom>
            <a:solidFill>
              <a:schemeClr val="accent4"/>
            </a:solidFill>
            <a:ln>
              <a:noFill/>
            </a:ln>
          </p:spPr>
          <p:txBody>
            <a:bodyPr anchor="ctr"/>
            <a:lstStyle/>
            <a:p>
              <a:pPr algn="ctr"/>
              <a:endParaRPr/>
            </a:p>
          </p:txBody>
        </p:sp>
        <p:sp>
          <p:nvSpPr>
            <p:cNvPr id="43" name="任意多边形: 形状 25">
              <a:extLst>
                <a:ext uri="{FF2B5EF4-FFF2-40B4-BE49-F238E27FC236}">
                  <a16:creationId xmlns="" xmlns:a16="http://schemas.microsoft.com/office/drawing/2014/main" id="{F5F1D014-3700-43FC-989E-BBE3AF54372A}"/>
                </a:ext>
              </a:extLst>
            </p:cNvPr>
            <p:cNvSpPr>
              <a:spLocks noChangeAspect="1"/>
            </p:cNvSpPr>
            <p:nvPr/>
          </p:nvSpPr>
          <p:spPr bwMode="auto">
            <a:xfrm>
              <a:off x="7473242" y="4716513"/>
              <a:ext cx="460752" cy="458588"/>
            </a:xfrm>
            <a:custGeom>
              <a:avLst/>
              <a:gdLst>
                <a:gd name="connsiteX0" fmla="*/ 241300 w 338138"/>
                <a:gd name="connsiteY0" fmla="*/ 103187 h 336550"/>
                <a:gd name="connsiteX1" fmla="*/ 152400 w 338138"/>
                <a:gd name="connsiteY1" fmla="*/ 193675 h 336550"/>
                <a:gd name="connsiteX2" fmla="*/ 96837 w 338138"/>
                <a:gd name="connsiteY2" fmla="*/ 136525 h 336550"/>
                <a:gd name="connsiteX3" fmla="*/ 77787 w 338138"/>
                <a:gd name="connsiteY3" fmla="*/ 157162 h 336550"/>
                <a:gd name="connsiteX4" fmla="*/ 152400 w 338138"/>
                <a:gd name="connsiteY4" fmla="*/ 233362 h 336550"/>
                <a:gd name="connsiteX5" fmla="*/ 261937 w 338138"/>
                <a:gd name="connsiteY5" fmla="*/ 123825 h 336550"/>
                <a:gd name="connsiteX6" fmla="*/ 241301 w 338138"/>
                <a:gd name="connsiteY6" fmla="*/ 77787 h 336550"/>
                <a:gd name="connsiteX7" fmla="*/ 287338 w 338138"/>
                <a:gd name="connsiteY7" fmla="*/ 123825 h 336550"/>
                <a:gd name="connsiteX8" fmla="*/ 152400 w 338138"/>
                <a:gd name="connsiteY8" fmla="*/ 258762 h 336550"/>
                <a:gd name="connsiteX9" fmla="*/ 50800 w 338138"/>
                <a:gd name="connsiteY9" fmla="*/ 157162 h 336550"/>
                <a:gd name="connsiteX10" fmla="*/ 96838 w 338138"/>
                <a:gd name="connsiteY10" fmla="*/ 111125 h 336550"/>
                <a:gd name="connsiteX11" fmla="*/ 152400 w 338138"/>
                <a:gd name="connsiteY11" fmla="*/ 165100 h 336550"/>
                <a:gd name="connsiteX12" fmla="*/ 169069 w 338138"/>
                <a:gd name="connsiteY12" fmla="*/ 19050 h 336550"/>
                <a:gd name="connsiteX13" fmla="*/ 19050 w 338138"/>
                <a:gd name="connsiteY13" fmla="*/ 169069 h 336550"/>
                <a:gd name="connsiteX14" fmla="*/ 169069 w 338138"/>
                <a:gd name="connsiteY14" fmla="*/ 319088 h 336550"/>
                <a:gd name="connsiteX15" fmla="*/ 319088 w 338138"/>
                <a:gd name="connsiteY15" fmla="*/ 169069 h 336550"/>
                <a:gd name="connsiteX16" fmla="*/ 169069 w 338138"/>
                <a:gd name="connsiteY16" fmla="*/ 19050 h 336550"/>
                <a:gd name="connsiteX17" fmla="*/ 169069 w 338138"/>
                <a:gd name="connsiteY17" fmla="*/ 0 h 336550"/>
                <a:gd name="connsiteX18" fmla="*/ 338138 w 338138"/>
                <a:gd name="connsiteY18" fmla="*/ 168275 h 336550"/>
                <a:gd name="connsiteX19" fmla="*/ 169069 w 338138"/>
                <a:gd name="connsiteY19" fmla="*/ 336550 h 336550"/>
                <a:gd name="connsiteX20" fmla="*/ 0 w 338138"/>
                <a:gd name="connsiteY20" fmla="*/ 168275 h 336550"/>
                <a:gd name="connsiteX21" fmla="*/ 169069 w 338138"/>
                <a:gd name="connsiteY2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138" h="336550">
                  <a:moveTo>
                    <a:pt x="241300" y="103187"/>
                  </a:moveTo>
                  <a:lnTo>
                    <a:pt x="152400" y="193675"/>
                  </a:lnTo>
                  <a:lnTo>
                    <a:pt x="96837" y="136525"/>
                  </a:lnTo>
                  <a:lnTo>
                    <a:pt x="77787" y="157162"/>
                  </a:lnTo>
                  <a:lnTo>
                    <a:pt x="152400" y="233362"/>
                  </a:lnTo>
                  <a:lnTo>
                    <a:pt x="261937" y="123825"/>
                  </a:lnTo>
                  <a:close/>
                  <a:moveTo>
                    <a:pt x="241301" y="77787"/>
                  </a:moveTo>
                  <a:lnTo>
                    <a:pt x="287338" y="123825"/>
                  </a:lnTo>
                  <a:lnTo>
                    <a:pt x="152400" y="258762"/>
                  </a:lnTo>
                  <a:lnTo>
                    <a:pt x="50800" y="157162"/>
                  </a:lnTo>
                  <a:lnTo>
                    <a:pt x="96838" y="111125"/>
                  </a:lnTo>
                  <a:lnTo>
                    <a:pt x="152400" y="165100"/>
                  </a:lnTo>
                  <a:close/>
                  <a:moveTo>
                    <a:pt x="169069" y="19050"/>
                  </a:moveTo>
                  <a:cubicBezTo>
                    <a:pt x="86216" y="19050"/>
                    <a:pt x="19050" y="86216"/>
                    <a:pt x="19050" y="169069"/>
                  </a:cubicBezTo>
                  <a:cubicBezTo>
                    <a:pt x="19050" y="251922"/>
                    <a:pt x="86216" y="319088"/>
                    <a:pt x="169069" y="319088"/>
                  </a:cubicBezTo>
                  <a:cubicBezTo>
                    <a:pt x="251922" y="319088"/>
                    <a:pt x="319088" y="251922"/>
                    <a:pt x="319088" y="169069"/>
                  </a:cubicBezTo>
                  <a:cubicBezTo>
                    <a:pt x="319088" y="86216"/>
                    <a:pt x="251922" y="19050"/>
                    <a:pt x="169069" y="19050"/>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accent3"/>
            </a:solidFill>
            <a:ln>
              <a:noFill/>
            </a:ln>
          </p:spPr>
          <p:txBody>
            <a:bodyPr anchor="ctr"/>
            <a:lstStyle/>
            <a:p>
              <a:pPr algn="ctr"/>
              <a:endParaRPr/>
            </a:p>
          </p:txBody>
        </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smtClean="0">
                <a:latin typeface="等线" panose="02010600030101010101" pitchFamily="2" charset="-122"/>
                <a:ea typeface="等线" panose="02010600030101010101" pitchFamily="2" charset="-122"/>
              </a:rPr>
              <a:t>验收</a:t>
            </a:r>
            <a:r>
              <a:rPr lang="zh-CN" altLang="zh-CN" sz="4000" b="1" kern="2200" dirty="0">
                <a:latin typeface="等线" panose="02010600030101010101" pitchFamily="2" charset="-122"/>
                <a:ea typeface="等线" panose="02010600030101010101" pitchFamily="2" charset="-122"/>
              </a:rPr>
              <a:t>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smtClean="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smtClean="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587" y="245761"/>
            <a:ext cx="7109639" cy="1015663"/>
          </a:xfrm>
          <a:prstGeom prst="rect">
            <a:avLst/>
          </a:prstGeom>
        </p:spPr>
        <p:txBody>
          <a:bodyPr wrap="none">
            <a:spAutoFit/>
          </a:bodyPr>
          <a:lstStyle/>
          <a:p>
            <a:r>
              <a:rPr lang="zh-CN" altLang="en-US" sz="6000" b="1" kern="0" dirty="0">
                <a:effectLst>
                  <a:outerShdw blurRad="38100" dist="38100" dir="2700000" algn="tl">
                    <a:srgbClr val="000000"/>
                  </a:outerShdw>
                </a:effectLst>
                <a:sym typeface="+mn-ea"/>
              </a:rPr>
              <a:t>小组成员分工及评价</a:t>
            </a:r>
          </a:p>
        </p:txBody>
      </p:sp>
      <p:sp>
        <p:nvSpPr>
          <p:cNvPr id="3" name="矩形 2"/>
          <p:cNvSpPr/>
          <p:nvPr/>
        </p:nvSpPr>
        <p:spPr>
          <a:xfrm>
            <a:off x="1054442" y="2546687"/>
            <a:ext cx="8798012" cy="3046988"/>
          </a:xfrm>
          <a:prstGeom prst="rect">
            <a:avLst/>
          </a:prstGeom>
        </p:spPr>
        <p:txBody>
          <a:bodyPr wrap="square">
            <a:spAutoFit/>
          </a:bodyPr>
          <a:lstStyle/>
          <a:p>
            <a:r>
              <a:rPr lang="zh-CN" altLang="en-US" sz="3200" dirty="0" smtClean="0">
                <a:sym typeface="+mn-ea"/>
              </a:rPr>
              <a:t>王华怿</a:t>
            </a:r>
            <a:r>
              <a:rPr lang="en-US" altLang="zh-CN" sz="3200" dirty="0" smtClean="0">
                <a:sym typeface="+mn-ea"/>
              </a:rPr>
              <a:t>: </a:t>
            </a:r>
            <a:r>
              <a:rPr lang="zh-CN" altLang="en-US" sz="2400" dirty="0" smtClean="0">
                <a:sym typeface="+mn-ea"/>
              </a:rPr>
              <a:t>需求计划书的编写、数据流程图、</a:t>
            </a:r>
            <a:r>
              <a:rPr lang="en-US" altLang="zh-CN" sz="2400" dirty="0" smtClean="0">
                <a:sym typeface="+mn-ea"/>
              </a:rPr>
              <a:t>ER</a:t>
            </a:r>
            <a:r>
              <a:rPr lang="zh-CN" altLang="en-US" sz="2400" dirty="0" smtClean="0">
                <a:sym typeface="+mn-ea"/>
              </a:rPr>
              <a:t>图的绘画 </a:t>
            </a:r>
            <a:r>
              <a:rPr lang="en-US" altLang="zh-CN" sz="2400" dirty="0" smtClean="0">
                <a:sym typeface="+mn-ea"/>
              </a:rPr>
              <a:t>91</a:t>
            </a:r>
            <a:endParaRPr lang="en-US" altLang="zh-CN" sz="3200" dirty="0" smtClean="0">
              <a:sym typeface="+mn-ea"/>
            </a:endParaRPr>
          </a:p>
          <a:p>
            <a:endParaRPr lang="zh-CN" altLang="en-US" sz="3200" dirty="0"/>
          </a:p>
          <a:p>
            <a:r>
              <a:rPr lang="zh-CN" altLang="en-US" sz="3200" dirty="0" smtClean="0">
                <a:sym typeface="+mn-ea"/>
              </a:rPr>
              <a:t>吴帅毅</a:t>
            </a:r>
            <a:r>
              <a:rPr lang="en-US" altLang="zh-CN" sz="3200" dirty="0" smtClean="0">
                <a:sym typeface="+mn-ea"/>
              </a:rPr>
              <a:t>: </a:t>
            </a:r>
            <a:r>
              <a:rPr lang="zh-CN" altLang="en-US" sz="2400" dirty="0" smtClean="0">
                <a:sym typeface="+mn-ea"/>
              </a:rPr>
              <a:t>需求</a:t>
            </a:r>
            <a:r>
              <a:rPr lang="zh-CN" altLang="en-US" sz="2400" dirty="0">
                <a:sym typeface="+mn-ea"/>
              </a:rPr>
              <a:t>计划书的</a:t>
            </a:r>
            <a:r>
              <a:rPr lang="zh-CN" altLang="en-US" sz="2400" dirty="0" smtClean="0">
                <a:sym typeface="+mn-ea"/>
              </a:rPr>
              <a:t>修改、</a:t>
            </a:r>
            <a:r>
              <a:rPr lang="en-US" altLang="zh-CN" sz="2400" dirty="0">
                <a:sym typeface="+mn-ea"/>
              </a:rPr>
              <a:t> PPT</a:t>
            </a:r>
            <a:r>
              <a:rPr lang="zh-CN" altLang="en-US" sz="2400" dirty="0">
                <a:sym typeface="+mn-ea"/>
              </a:rPr>
              <a:t>的</a:t>
            </a:r>
            <a:r>
              <a:rPr lang="zh-CN" altLang="en-US" sz="2400" dirty="0" smtClean="0">
                <a:sym typeface="+mn-ea"/>
              </a:rPr>
              <a:t>制作 、会议的记录 </a:t>
            </a:r>
            <a:r>
              <a:rPr lang="en-US" altLang="zh-CN" sz="2400" dirty="0" smtClean="0">
                <a:sym typeface="+mn-ea"/>
              </a:rPr>
              <a:t>89</a:t>
            </a:r>
          </a:p>
          <a:p>
            <a:endParaRPr lang="zh-CN" altLang="en-US" sz="3200" dirty="0"/>
          </a:p>
          <a:p>
            <a:r>
              <a:rPr lang="zh-CN" altLang="en-US" sz="3200" dirty="0" smtClean="0">
                <a:sym typeface="+mn-ea"/>
              </a:rPr>
              <a:t>王仕杰</a:t>
            </a:r>
            <a:r>
              <a:rPr lang="en-US" altLang="zh-CN" sz="3200" dirty="0" smtClean="0">
                <a:sym typeface="+mn-ea"/>
              </a:rPr>
              <a:t>: </a:t>
            </a:r>
            <a:r>
              <a:rPr lang="zh-CN" altLang="en-US" sz="2400" dirty="0" smtClean="0">
                <a:sym typeface="+mn-ea"/>
              </a:rPr>
              <a:t>需求</a:t>
            </a:r>
            <a:r>
              <a:rPr lang="zh-CN" altLang="en-US" sz="2400" dirty="0">
                <a:sym typeface="+mn-ea"/>
              </a:rPr>
              <a:t>计划书的</a:t>
            </a:r>
            <a:r>
              <a:rPr lang="zh-CN" altLang="en-US" sz="2400" smtClean="0">
                <a:sym typeface="+mn-ea"/>
              </a:rPr>
              <a:t>编写</a:t>
            </a:r>
            <a:r>
              <a:rPr lang="zh-CN" altLang="en-US" sz="2400" smtClean="0">
                <a:sym typeface="+mn-ea"/>
              </a:rPr>
              <a:t>、项目计划书的修改 </a:t>
            </a:r>
            <a:r>
              <a:rPr lang="en-US" altLang="zh-CN" sz="2400" smtClean="0">
                <a:sym typeface="+mn-ea"/>
              </a:rPr>
              <a:t>88</a:t>
            </a:r>
            <a:endParaRPr lang="en-US" altLang="zh-CN" sz="2400" dirty="0">
              <a:sym typeface="+mn-ea"/>
            </a:endParaRPr>
          </a:p>
          <a:p>
            <a:endParaRPr lang="en-US" altLang="zh-CN" sz="3200" dirty="0">
              <a:sym typeface="+mn-ea"/>
            </a:endParaRPr>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zh-CN" altLang="en-US" sz="8800" dirty="0">
                <a:solidFill>
                  <a:srgbClr val="393721"/>
                </a:solidFill>
                <a:latin typeface="TypeLand 康熙字典體試用版" charset="-120"/>
                <a:ea typeface="TypeLand 康熙字典體試用版" charset="-120"/>
              </a:rPr>
              <a:t>谢谢观看</a:t>
            </a: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smtClean="0">
                <a:latin typeface="微软雅黑" panose="020B0503020204020204" charset="-122"/>
                <a:ea typeface="微软雅黑" panose="020B0503020204020204" charset="-122"/>
              </a:rPr>
              <a:t>引言</a:t>
            </a:r>
            <a:endParaRPr lang="zh-CN" altLang="en-US" sz="3600" dirty="0">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项目</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smtClean="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smtClean="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smtClean="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smtClean="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smtClean="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50EBFDAC-7214-4C0A-8FCA-F9A39456B2F3}"/>
              </a:ext>
            </a:extLst>
          </p:cNvPr>
          <p:cNvGrpSpPr/>
          <p:nvPr>
            <p:custDataLst>
              <p:tags r:id="rId1"/>
            </p:custDataLst>
          </p:nvPr>
        </p:nvGrpSpPr>
        <p:grpSpPr>
          <a:xfrm>
            <a:off x="6261849" y="1161022"/>
            <a:ext cx="3764071" cy="2823833"/>
            <a:chOff x="4218865" y="1520788"/>
            <a:chExt cx="3764071" cy="2823833"/>
          </a:xfrm>
        </p:grpSpPr>
        <p:grpSp>
          <p:nvGrpSpPr>
            <p:cNvPr id="3" name="Group 4">
              <a:extLst>
                <a:ext uri="{FF2B5EF4-FFF2-40B4-BE49-F238E27FC236}">
                  <a16:creationId xmlns=""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36" name="Rectangle: Rounded Corners 51">
            <a:extLst>
              <a:ext uri="{FF2B5EF4-FFF2-40B4-BE49-F238E27FC236}">
                <a16:creationId xmlns="" xmlns:a16="http://schemas.microsoft.com/office/drawing/2014/main" id="{DEABA071-246E-42F9-9AF4-C0D906B17EFD}"/>
              </a:ext>
            </a:extLst>
          </p:cNvPr>
          <p:cNvSpPr/>
          <p:nvPr/>
        </p:nvSpPr>
        <p:spPr>
          <a:xfrm>
            <a:off x="4518201" y="3736139"/>
            <a:ext cx="1321759" cy="2574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smtClean="0">
                <a:solidFill>
                  <a:srgbClr val="FFFFFF"/>
                </a:solidFill>
              </a:rPr>
              <a:t>输入标题文本</a:t>
            </a:r>
            <a:endParaRPr lang="zh-CN" altLang="en-US" sz="1200" dirty="0">
              <a:solidFill>
                <a:srgbClr val="FFFFFF"/>
              </a:solidFill>
            </a:endParaRPr>
          </a:p>
        </p:txBody>
      </p:sp>
      <p:sp>
        <p:nvSpPr>
          <p:cNvPr id="39" name="Rectangle: Rounded Corners 60">
            <a:extLst>
              <a:ext uri="{FF2B5EF4-FFF2-40B4-BE49-F238E27FC236}">
                <a16:creationId xmlns="" xmlns:a16="http://schemas.microsoft.com/office/drawing/2014/main" id="{B94A2204-49DF-45F3-AAA1-E26B8963A0EE}"/>
              </a:ext>
            </a:extLst>
          </p:cNvPr>
          <p:cNvSpPr/>
          <p:nvPr/>
        </p:nvSpPr>
        <p:spPr>
          <a:xfrm flipH="1">
            <a:off x="5607933" y="4842111"/>
            <a:ext cx="1321759" cy="2574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sp>
        <p:nvSpPr>
          <p:cNvPr id="42" name="Rectangle: Rounded Corners 76">
            <a:extLst>
              <a:ext uri="{FF2B5EF4-FFF2-40B4-BE49-F238E27FC236}">
                <a16:creationId xmlns="" xmlns:a16="http://schemas.microsoft.com/office/drawing/2014/main" id="{9ED28424-8CA6-4F56-9119-C500A2E672C0}"/>
              </a:ext>
            </a:extLst>
          </p:cNvPr>
          <p:cNvSpPr/>
          <p:nvPr/>
        </p:nvSpPr>
        <p:spPr>
          <a:xfrm>
            <a:off x="7666679" y="4925224"/>
            <a:ext cx="1321759" cy="2574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algn="ctr" defTabSz="914400">
              <a:spcBef>
                <a:spcPct val="0"/>
              </a:spcBef>
              <a:defRPr/>
            </a:pPr>
            <a:r>
              <a:rPr lang="zh-CN" altLang="en-US" sz="1200" dirty="0">
                <a:solidFill>
                  <a:srgbClr val="FFFFFF"/>
                </a:solidFill>
              </a:rPr>
              <a:t>输入标题文本</a:t>
            </a:r>
          </a:p>
        </p:txBody>
      </p:sp>
      <p:sp>
        <p:nvSpPr>
          <p:cNvPr id="45" name="Rectangle: Rounded Corners 47">
            <a:extLst>
              <a:ext uri="{FF2B5EF4-FFF2-40B4-BE49-F238E27FC236}">
                <a16:creationId xmlns="" xmlns:a16="http://schemas.microsoft.com/office/drawing/2014/main" id="{B73D4438-4C89-43DD-83D0-3AE7A8BE05A0}"/>
              </a:ext>
            </a:extLst>
          </p:cNvPr>
          <p:cNvSpPr/>
          <p:nvPr/>
        </p:nvSpPr>
        <p:spPr>
          <a:xfrm>
            <a:off x="10359249" y="3852032"/>
            <a:ext cx="1321759" cy="2574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sp>
        <p:nvSpPr>
          <p:cNvPr id="48" name="Rectangle: Rounded Corners 69">
            <a:extLst>
              <a:ext uri="{FF2B5EF4-FFF2-40B4-BE49-F238E27FC236}">
                <a16:creationId xmlns="" xmlns:a16="http://schemas.microsoft.com/office/drawing/2014/main" id="{56A9C77E-37C5-4909-9495-047A36E7119A}"/>
              </a:ext>
            </a:extLst>
          </p:cNvPr>
          <p:cNvSpPr/>
          <p:nvPr/>
        </p:nvSpPr>
        <p:spPr>
          <a:xfrm flipH="1">
            <a:off x="10870241" y="2980114"/>
            <a:ext cx="1321759" cy="25745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grpSp>
        <p:nvGrpSpPr>
          <p:cNvPr id="50" name="千图PPT彼岸天：ID 8661124库_组合 41">
            <a:extLst>
              <a:ext uri="{FF2B5EF4-FFF2-40B4-BE49-F238E27FC236}">
                <a16:creationId xmlns="" xmlns:a16="http://schemas.microsoft.com/office/drawing/2014/main" id="{6115A066-3F4E-46D9-9D5F-4942E9DF1FB3}"/>
              </a:ext>
            </a:extLst>
          </p:cNvPr>
          <p:cNvGrpSpPr/>
          <p:nvPr>
            <p:custDataLst>
              <p:tags r:id="rId2"/>
            </p:custDataLst>
          </p:nvPr>
        </p:nvGrpSpPr>
        <p:grpSpPr>
          <a:xfrm flipV="1">
            <a:off x="5093078" y="2530822"/>
            <a:ext cx="980192" cy="1018849"/>
            <a:chOff x="4625677" y="1846396"/>
            <a:chExt cx="1043828" cy="1084995"/>
          </a:xfrm>
        </p:grpSpPr>
        <p:cxnSp>
          <p:nvCxnSpPr>
            <p:cNvPr id="51" name="Straight Connector 42">
              <a:extLst>
                <a:ext uri="{FF2B5EF4-FFF2-40B4-BE49-F238E27FC236}">
                  <a16:creationId xmlns="" xmlns:a16="http://schemas.microsoft.com/office/drawing/2014/main" id="{0071DC38-BBAB-401E-A3C0-2C5DC5CED3BC}"/>
                </a:ext>
              </a:extLst>
            </p:cNvPr>
            <p:cNvCxnSpPr/>
            <p:nvPr/>
          </p:nvCxnSpPr>
          <p:spPr>
            <a:xfrm>
              <a:off x="4625677" y="2236858"/>
              <a:ext cx="1043828" cy="69453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2" name="Group 43">
              <a:extLst>
                <a:ext uri="{FF2B5EF4-FFF2-40B4-BE49-F238E27FC236}">
                  <a16:creationId xmlns="" xmlns:a16="http://schemas.microsoft.com/office/drawing/2014/main" id="{2EE7280F-A762-431A-A895-35FB56EE0E49}"/>
                </a:ext>
              </a:extLst>
            </p:cNvPr>
            <p:cNvGrpSpPr/>
            <p:nvPr/>
          </p:nvGrpSpPr>
          <p:grpSpPr>
            <a:xfrm flipH="1">
              <a:off x="4637531" y="1846396"/>
              <a:ext cx="0" cy="783911"/>
              <a:chOff x="33076" y="-1"/>
              <a:chExt cx="3467959" cy="1461015"/>
            </a:xfrm>
          </p:grpSpPr>
          <p:sp>
            <p:nvSpPr>
              <p:cNvPr id="53" name="Straight Connector 44">
                <a:extLst>
                  <a:ext uri="{FF2B5EF4-FFF2-40B4-BE49-F238E27FC236}">
                    <a16:creationId xmlns="" xmlns:a16="http://schemas.microsoft.com/office/drawing/2014/main" id="{D286F859-98A0-4979-B58C-55F1AC84EAD9}"/>
                  </a:ext>
                </a:extLst>
              </p:cNvPr>
              <p:cNvSpPr/>
              <p:nvPr/>
            </p:nvSpPr>
            <p:spPr>
              <a:xfrm flipV="1">
                <a:off x="3488334" y="-1"/>
                <a:ext cx="1" cy="1461015"/>
              </a:xfrm>
              <a:prstGeom prst="line">
                <a:avLst/>
              </a:prstGeom>
              <a:noFill/>
              <a:ln w="12700" cap="flat">
                <a:solidFill>
                  <a:schemeClr val="accent1"/>
                </a:solidFill>
                <a:prstDash val="solid"/>
                <a:miter lim="400000"/>
              </a:ln>
              <a:effectLst/>
            </p:spPr>
            <p:txBody>
              <a:bodyPr anchor="ctr"/>
              <a:lstStyle/>
              <a:p>
                <a:pPr algn="ctr"/>
                <a:endParaRPr/>
              </a:p>
            </p:txBody>
          </p:sp>
          <p:sp>
            <p:nvSpPr>
              <p:cNvPr id="54" name="Straight Connector 45">
                <a:extLst>
                  <a:ext uri="{FF2B5EF4-FFF2-40B4-BE49-F238E27FC236}">
                    <a16:creationId xmlns="" xmlns:a16="http://schemas.microsoft.com/office/drawing/2014/main" id="{DBFD2C79-9CE4-43E0-89CF-F86496D43839}"/>
                  </a:ext>
                </a:extLst>
              </p:cNvPr>
              <p:cNvSpPr/>
              <p:nvPr/>
            </p:nvSpPr>
            <p:spPr>
              <a:xfrm flipH="1" flipV="1">
                <a:off x="33076" y="730508"/>
                <a:ext cx="3467959" cy="2"/>
              </a:xfrm>
              <a:prstGeom prst="line">
                <a:avLst/>
              </a:prstGeom>
              <a:noFill/>
              <a:ln w="12700" cap="flat">
                <a:solidFill>
                  <a:schemeClr val="accent1"/>
                </a:solidFill>
                <a:prstDash val="solid"/>
                <a:miter lim="400000"/>
                <a:tailEnd type="none" w="med" len="med"/>
              </a:ln>
              <a:effectLst/>
            </p:spPr>
            <p:txBody>
              <a:bodyPr anchor="ctr"/>
              <a:lstStyle/>
              <a:p>
                <a:pPr algn="ctr"/>
                <a:endParaRPr/>
              </a:p>
            </p:txBody>
          </p:sp>
        </p:grpSp>
      </p:grpSp>
      <p:grpSp>
        <p:nvGrpSpPr>
          <p:cNvPr id="55" name="千图PPT彼岸天：ID 8661124库_组合 54">
            <a:extLst>
              <a:ext uri="{FF2B5EF4-FFF2-40B4-BE49-F238E27FC236}">
                <a16:creationId xmlns="" xmlns:a16="http://schemas.microsoft.com/office/drawing/2014/main" id="{201564F9-623F-4D7A-806F-68132BF8D8F7}"/>
              </a:ext>
            </a:extLst>
          </p:cNvPr>
          <p:cNvGrpSpPr/>
          <p:nvPr>
            <p:custDataLst>
              <p:tags r:id="rId3"/>
            </p:custDataLst>
          </p:nvPr>
        </p:nvGrpSpPr>
        <p:grpSpPr>
          <a:xfrm flipV="1">
            <a:off x="6407070" y="3828629"/>
            <a:ext cx="633066" cy="801819"/>
            <a:chOff x="4625677" y="1846396"/>
            <a:chExt cx="674166" cy="853876"/>
          </a:xfrm>
        </p:grpSpPr>
        <p:cxnSp>
          <p:nvCxnSpPr>
            <p:cNvPr id="56" name="Straight Connector 55">
              <a:extLst>
                <a:ext uri="{FF2B5EF4-FFF2-40B4-BE49-F238E27FC236}">
                  <a16:creationId xmlns="" xmlns:a16="http://schemas.microsoft.com/office/drawing/2014/main" id="{D6EABD05-51FD-427A-A041-C5E8658E4C35}"/>
                </a:ext>
              </a:extLst>
            </p:cNvPr>
            <p:cNvCxnSpPr/>
            <p:nvPr/>
          </p:nvCxnSpPr>
          <p:spPr>
            <a:xfrm>
              <a:off x="4625677" y="2236859"/>
              <a:ext cx="674166" cy="46341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 xmlns:a16="http://schemas.microsoft.com/office/drawing/2014/main" id="{82D5C816-A030-4B3A-B998-6213BE59CEB4}"/>
                </a:ext>
              </a:extLst>
            </p:cNvPr>
            <p:cNvGrpSpPr/>
            <p:nvPr/>
          </p:nvGrpSpPr>
          <p:grpSpPr>
            <a:xfrm flipH="1">
              <a:off x="4637531" y="1846396"/>
              <a:ext cx="0" cy="783911"/>
              <a:chOff x="33076" y="-1"/>
              <a:chExt cx="3467959" cy="1461015"/>
            </a:xfrm>
          </p:grpSpPr>
          <p:sp>
            <p:nvSpPr>
              <p:cNvPr id="58" name="Straight Connector 57">
                <a:extLst>
                  <a:ext uri="{FF2B5EF4-FFF2-40B4-BE49-F238E27FC236}">
                    <a16:creationId xmlns="" xmlns:a16="http://schemas.microsoft.com/office/drawing/2014/main" id="{CE315FD0-1268-4A4C-A5DD-2F8A5FB5AB65}"/>
                  </a:ext>
                </a:extLst>
              </p:cNvPr>
              <p:cNvSpPr/>
              <p:nvPr/>
            </p:nvSpPr>
            <p:spPr>
              <a:xfrm flipV="1">
                <a:off x="3488334" y="-1"/>
                <a:ext cx="1" cy="1461015"/>
              </a:xfrm>
              <a:prstGeom prst="line">
                <a:avLst/>
              </a:prstGeom>
              <a:noFill/>
              <a:ln w="12700" cap="flat">
                <a:solidFill>
                  <a:schemeClr val="accent2"/>
                </a:solidFill>
                <a:prstDash val="solid"/>
                <a:miter lim="400000"/>
              </a:ln>
              <a:effectLst/>
            </p:spPr>
            <p:txBody>
              <a:bodyPr anchor="ctr"/>
              <a:lstStyle/>
              <a:p>
                <a:pPr algn="ctr"/>
                <a:endParaRPr/>
              </a:p>
            </p:txBody>
          </p:sp>
          <p:sp>
            <p:nvSpPr>
              <p:cNvPr id="59" name="Straight Connector 58">
                <a:extLst>
                  <a:ext uri="{FF2B5EF4-FFF2-40B4-BE49-F238E27FC236}">
                    <a16:creationId xmlns="" xmlns:a16="http://schemas.microsoft.com/office/drawing/2014/main" id="{2723796B-8670-4560-AFC8-8D1E58734372}"/>
                  </a:ext>
                </a:extLst>
              </p:cNvPr>
              <p:cNvSpPr/>
              <p:nvPr/>
            </p:nvSpPr>
            <p:spPr>
              <a:xfrm flipH="1" flipV="1">
                <a:off x="33076" y="730508"/>
                <a:ext cx="3467959" cy="2"/>
              </a:xfrm>
              <a:prstGeom prst="line">
                <a:avLst/>
              </a:prstGeom>
              <a:noFill/>
              <a:ln w="12700" cap="flat">
                <a:solidFill>
                  <a:schemeClr val="accent2"/>
                </a:solidFill>
                <a:prstDash val="solid"/>
                <a:miter lim="400000"/>
                <a:tailEnd type="none" w="med" len="med"/>
              </a:ln>
              <a:effectLst/>
            </p:spPr>
            <p:txBody>
              <a:bodyPr anchor="ctr"/>
              <a:lstStyle/>
              <a:p>
                <a:pPr algn="ctr"/>
                <a:endParaRPr/>
              </a:p>
            </p:txBody>
          </p:sp>
        </p:grpSp>
      </p:grpSp>
      <p:grpSp>
        <p:nvGrpSpPr>
          <p:cNvPr id="60" name="千图PPT彼岸天：ID 8661124库_组合 36">
            <a:extLst>
              <a:ext uri="{FF2B5EF4-FFF2-40B4-BE49-F238E27FC236}">
                <a16:creationId xmlns="" xmlns:a16="http://schemas.microsoft.com/office/drawing/2014/main" id="{83A1370F-CF5D-48C4-9408-C7BA1BB9FCDE}"/>
              </a:ext>
            </a:extLst>
          </p:cNvPr>
          <p:cNvGrpSpPr/>
          <p:nvPr>
            <p:custDataLst>
              <p:tags r:id="rId4"/>
            </p:custDataLst>
          </p:nvPr>
        </p:nvGrpSpPr>
        <p:grpSpPr>
          <a:xfrm flipH="1" flipV="1">
            <a:off x="9568460" y="3483971"/>
            <a:ext cx="633066" cy="801819"/>
            <a:chOff x="4625677" y="1846396"/>
            <a:chExt cx="674166" cy="853876"/>
          </a:xfrm>
        </p:grpSpPr>
        <p:cxnSp>
          <p:nvCxnSpPr>
            <p:cNvPr id="61" name="Straight Connector 37">
              <a:extLst>
                <a:ext uri="{FF2B5EF4-FFF2-40B4-BE49-F238E27FC236}">
                  <a16:creationId xmlns="" xmlns:a16="http://schemas.microsoft.com/office/drawing/2014/main" id="{B8D81D97-7B3B-461D-B1B9-6389E57026B6}"/>
                </a:ext>
              </a:extLst>
            </p:cNvPr>
            <p:cNvCxnSpPr/>
            <p:nvPr/>
          </p:nvCxnSpPr>
          <p:spPr>
            <a:xfrm>
              <a:off x="4625677" y="2236859"/>
              <a:ext cx="674166" cy="4634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2" name="Group 38">
              <a:extLst>
                <a:ext uri="{FF2B5EF4-FFF2-40B4-BE49-F238E27FC236}">
                  <a16:creationId xmlns="" xmlns:a16="http://schemas.microsoft.com/office/drawing/2014/main" id="{3A04B381-E17C-4618-8519-6DDF5CC4F2F5}"/>
                </a:ext>
              </a:extLst>
            </p:cNvPr>
            <p:cNvGrpSpPr/>
            <p:nvPr/>
          </p:nvGrpSpPr>
          <p:grpSpPr>
            <a:xfrm flipH="1">
              <a:off x="4637531" y="1846396"/>
              <a:ext cx="0" cy="783911"/>
              <a:chOff x="33076" y="-1"/>
              <a:chExt cx="3467959" cy="1461015"/>
            </a:xfrm>
          </p:grpSpPr>
          <p:sp>
            <p:nvSpPr>
              <p:cNvPr id="63" name="Straight Connector 39">
                <a:extLst>
                  <a:ext uri="{FF2B5EF4-FFF2-40B4-BE49-F238E27FC236}">
                    <a16:creationId xmlns="" xmlns:a16="http://schemas.microsoft.com/office/drawing/2014/main" id="{BA30E207-7417-4AED-892A-3F490031BFA0}"/>
                  </a:ext>
                </a:extLst>
              </p:cNvPr>
              <p:cNvSpPr/>
              <p:nvPr/>
            </p:nvSpPr>
            <p:spPr>
              <a:xfrm flipV="1">
                <a:off x="3488334" y="-1"/>
                <a:ext cx="1" cy="1461015"/>
              </a:xfrm>
              <a:prstGeom prst="line">
                <a:avLst/>
              </a:prstGeom>
              <a:noFill/>
              <a:ln w="12700" cap="flat">
                <a:solidFill>
                  <a:schemeClr val="accent4"/>
                </a:solidFill>
                <a:prstDash val="solid"/>
                <a:miter lim="400000"/>
              </a:ln>
              <a:effectLst/>
            </p:spPr>
            <p:txBody>
              <a:bodyPr anchor="ctr"/>
              <a:lstStyle/>
              <a:p>
                <a:pPr algn="ctr"/>
                <a:endParaRPr/>
              </a:p>
            </p:txBody>
          </p:sp>
          <p:sp>
            <p:nvSpPr>
              <p:cNvPr id="64" name="Straight Connector 40">
                <a:extLst>
                  <a:ext uri="{FF2B5EF4-FFF2-40B4-BE49-F238E27FC236}">
                    <a16:creationId xmlns="" xmlns:a16="http://schemas.microsoft.com/office/drawing/2014/main" id="{1B8D4BF8-CDD0-42FC-A0C3-24D1918A4A79}"/>
                  </a:ext>
                </a:extLst>
              </p:cNvPr>
              <p:cNvSpPr/>
              <p:nvPr/>
            </p:nvSpPr>
            <p:spPr>
              <a:xfrm flipH="1" flipV="1">
                <a:off x="33076" y="730508"/>
                <a:ext cx="3467959" cy="2"/>
              </a:xfrm>
              <a:prstGeom prst="line">
                <a:avLst/>
              </a:prstGeom>
              <a:noFill/>
              <a:ln w="12700" cap="flat">
                <a:solidFill>
                  <a:schemeClr val="accent4"/>
                </a:solidFill>
                <a:prstDash val="solid"/>
                <a:miter lim="400000"/>
                <a:tailEnd type="none" w="med" len="med"/>
              </a:ln>
              <a:effectLst/>
            </p:spPr>
            <p:txBody>
              <a:bodyPr anchor="ctr"/>
              <a:lstStyle/>
              <a:p>
                <a:pPr algn="ctr"/>
                <a:endParaRPr/>
              </a:p>
            </p:txBody>
          </p:sp>
        </p:grpSp>
      </p:grpSp>
      <p:grpSp>
        <p:nvGrpSpPr>
          <p:cNvPr id="65" name="千图PPT彼岸天：ID 8661124库_组合 63">
            <a:extLst>
              <a:ext uri="{FF2B5EF4-FFF2-40B4-BE49-F238E27FC236}">
                <a16:creationId xmlns="" xmlns:a16="http://schemas.microsoft.com/office/drawing/2014/main" id="{4AB22BC6-39E8-4977-B6D5-2E32DC44F53D}"/>
              </a:ext>
            </a:extLst>
          </p:cNvPr>
          <p:cNvGrpSpPr/>
          <p:nvPr>
            <p:custDataLst>
              <p:tags r:id="rId5"/>
            </p:custDataLst>
          </p:nvPr>
        </p:nvGrpSpPr>
        <p:grpSpPr>
          <a:xfrm flipH="1" flipV="1">
            <a:off x="9884993" y="2401602"/>
            <a:ext cx="980192" cy="1018849"/>
            <a:chOff x="4625677" y="1846396"/>
            <a:chExt cx="1043828" cy="1084995"/>
          </a:xfrm>
        </p:grpSpPr>
        <p:cxnSp>
          <p:nvCxnSpPr>
            <p:cNvPr id="66" name="Straight Connector 64">
              <a:extLst>
                <a:ext uri="{FF2B5EF4-FFF2-40B4-BE49-F238E27FC236}">
                  <a16:creationId xmlns="" xmlns:a16="http://schemas.microsoft.com/office/drawing/2014/main" id="{D1F7CBAA-4930-48D9-84F8-3440134BAE9E}"/>
                </a:ext>
              </a:extLst>
            </p:cNvPr>
            <p:cNvCxnSpPr/>
            <p:nvPr/>
          </p:nvCxnSpPr>
          <p:spPr>
            <a:xfrm>
              <a:off x="4625677" y="2236858"/>
              <a:ext cx="1043828" cy="69453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67" name="Group 65">
              <a:extLst>
                <a:ext uri="{FF2B5EF4-FFF2-40B4-BE49-F238E27FC236}">
                  <a16:creationId xmlns="" xmlns:a16="http://schemas.microsoft.com/office/drawing/2014/main" id="{F1EF9B1C-C95B-4EFA-8890-3EAFA3FCACE5}"/>
                </a:ext>
              </a:extLst>
            </p:cNvPr>
            <p:cNvGrpSpPr/>
            <p:nvPr/>
          </p:nvGrpSpPr>
          <p:grpSpPr>
            <a:xfrm flipH="1">
              <a:off x="4637531" y="1846396"/>
              <a:ext cx="0" cy="783911"/>
              <a:chOff x="33076" y="-1"/>
              <a:chExt cx="3467959" cy="1461015"/>
            </a:xfrm>
          </p:grpSpPr>
          <p:sp>
            <p:nvSpPr>
              <p:cNvPr id="68" name="Straight Connector 66">
                <a:extLst>
                  <a:ext uri="{FF2B5EF4-FFF2-40B4-BE49-F238E27FC236}">
                    <a16:creationId xmlns="" xmlns:a16="http://schemas.microsoft.com/office/drawing/2014/main" id="{7D463F69-824B-42B8-ACA5-2766EFF04AA7}"/>
                  </a:ext>
                </a:extLst>
              </p:cNvPr>
              <p:cNvSpPr/>
              <p:nvPr/>
            </p:nvSpPr>
            <p:spPr>
              <a:xfrm flipV="1">
                <a:off x="3488334" y="-1"/>
                <a:ext cx="1" cy="1461015"/>
              </a:xfrm>
              <a:prstGeom prst="line">
                <a:avLst/>
              </a:prstGeom>
              <a:noFill/>
              <a:ln w="12700" cap="flat">
                <a:solidFill>
                  <a:schemeClr val="accent5"/>
                </a:solidFill>
                <a:prstDash val="solid"/>
                <a:miter lim="400000"/>
              </a:ln>
              <a:effectLst/>
            </p:spPr>
            <p:txBody>
              <a:bodyPr anchor="ctr"/>
              <a:lstStyle/>
              <a:p>
                <a:pPr algn="ctr"/>
                <a:endParaRPr/>
              </a:p>
            </p:txBody>
          </p:sp>
          <p:sp>
            <p:nvSpPr>
              <p:cNvPr id="69" name="Straight Connector 67">
                <a:extLst>
                  <a:ext uri="{FF2B5EF4-FFF2-40B4-BE49-F238E27FC236}">
                    <a16:creationId xmlns="" xmlns:a16="http://schemas.microsoft.com/office/drawing/2014/main" id="{DC3F616E-9239-4A49-8984-8CF7BB53EAFD}"/>
                  </a:ext>
                </a:extLst>
              </p:cNvPr>
              <p:cNvSpPr/>
              <p:nvPr/>
            </p:nvSpPr>
            <p:spPr>
              <a:xfrm flipH="1" flipV="1">
                <a:off x="33076" y="730508"/>
                <a:ext cx="3467959" cy="2"/>
              </a:xfrm>
              <a:prstGeom prst="line">
                <a:avLst/>
              </a:prstGeom>
              <a:noFill/>
              <a:ln w="12700" cap="flat">
                <a:solidFill>
                  <a:schemeClr val="accent5"/>
                </a:solidFill>
                <a:prstDash val="solid"/>
                <a:miter lim="400000"/>
                <a:tailEnd type="none" w="med" len="med"/>
              </a:ln>
              <a:effectLst/>
            </p:spPr>
            <p:txBody>
              <a:bodyPr anchor="ctr"/>
              <a:lstStyle/>
              <a:p>
                <a:pPr algn="ctr"/>
                <a:endParaRPr/>
              </a:p>
            </p:txBody>
          </p:sp>
        </p:grpSp>
      </p:grpSp>
      <p:grpSp>
        <p:nvGrpSpPr>
          <p:cNvPr id="70" name="千图PPT彼岸天：ID 8661124库_组合 72">
            <a:extLst>
              <a:ext uri="{FF2B5EF4-FFF2-40B4-BE49-F238E27FC236}">
                <a16:creationId xmlns="" xmlns:a16="http://schemas.microsoft.com/office/drawing/2014/main" id="{75606126-A4CB-4C6B-BFF6-928D1901B976}"/>
              </a:ext>
            </a:extLst>
          </p:cNvPr>
          <p:cNvGrpSpPr/>
          <p:nvPr>
            <p:custDataLst>
              <p:tags r:id="rId6"/>
            </p:custDataLst>
          </p:nvPr>
        </p:nvGrpSpPr>
        <p:grpSpPr>
          <a:xfrm rot="16200000">
            <a:off x="8000791" y="3984006"/>
            <a:ext cx="716535" cy="736121"/>
            <a:chOff x="4268524" y="5170063"/>
            <a:chExt cx="716535" cy="783911"/>
          </a:xfrm>
        </p:grpSpPr>
        <p:sp>
          <p:nvSpPr>
            <p:cNvPr id="71" name="Straight Connector 73">
              <a:extLst>
                <a:ext uri="{FF2B5EF4-FFF2-40B4-BE49-F238E27FC236}">
                  <a16:creationId xmlns="" xmlns:a16="http://schemas.microsoft.com/office/drawing/2014/main" id="{F2CA2223-2F82-45EC-829F-8BD1278F530D}"/>
                </a:ext>
              </a:extLst>
            </p:cNvPr>
            <p:cNvSpPr/>
            <p:nvPr/>
          </p:nvSpPr>
          <p:spPr>
            <a:xfrm flipH="1">
              <a:off x="4271148" y="5170063"/>
              <a:ext cx="0" cy="783911"/>
            </a:xfrm>
            <a:prstGeom prst="line">
              <a:avLst/>
            </a:prstGeom>
            <a:noFill/>
            <a:ln w="12700" cap="flat">
              <a:solidFill>
                <a:schemeClr val="accent3"/>
              </a:solidFill>
              <a:prstDash val="solid"/>
              <a:miter lim="400000"/>
            </a:ln>
            <a:effectLst/>
          </p:spPr>
          <p:txBody>
            <a:bodyPr anchor="ctr"/>
            <a:lstStyle/>
            <a:p>
              <a:pPr algn="ctr"/>
              <a:endParaRPr/>
            </a:p>
          </p:txBody>
        </p:sp>
        <p:sp>
          <p:nvSpPr>
            <p:cNvPr id="72" name="Straight Connector 74">
              <a:extLst>
                <a:ext uri="{FF2B5EF4-FFF2-40B4-BE49-F238E27FC236}">
                  <a16:creationId xmlns="" xmlns:a16="http://schemas.microsoft.com/office/drawing/2014/main" id="{4BE396BD-6E05-463D-8CD7-17C68E166FC6}"/>
                </a:ext>
              </a:extLst>
            </p:cNvPr>
            <p:cNvSpPr/>
            <p:nvPr/>
          </p:nvSpPr>
          <p:spPr>
            <a:xfrm>
              <a:off x="4268524" y="5562017"/>
              <a:ext cx="716535" cy="1"/>
            </a:xfrm>
            <a:prstGeom prst="line">
              <a:avLst/>
            </a:prstGeom>
            <a:noFill/>
            <a:ln w="12700" cap="flat">
              <a:solidFill>
                <a:schemeClr val="accent3"/>
              </a:solidFill>
              <a:prstDash val="solid"/>
              <a:miter lim="400000"/>
              <a:tailEnd type="none" w="med" len="med"/>
            </a:ln>
            <a:effectLst/>
          </p:spPr>
          <p:txBody>
            <a:bodyPr anchor="ctr"/>
            <a:lstStyle/>
            <a:p>
              <a:pPr algn="ctr"/>
              <a:endParaRPr/>
            </a:p>
          </p:txBody>
        </p:sp>
      </p:gr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161369" y="2730486"/>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用户</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度</a:t>
            </a:r>
            <a:r>
              <a:rPr lang="en-US" altLang="zh-CN" sz="2400" kern="100" dirty="0" smtClean="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到达</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预计的目标。</a:t>
            </a:r>
          </a:p>
          <a:p>
            <a:pPr lvl="0" algn="just">
              <a:spcAft>
                <a:spcPts val="0"/>
              </a:spcAft>
            </a:pP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smtClean="0">
                <a:latin typeface="等线" panose="02010600030101010101" pitchFamily="2" charset="-122"/>
                <a:ea typeface="等线" panose="02010600030101010101" pitchFamily="2" charset="-122"/>
                <a:cs typeface="Times New Roman" panose="02020603050405020304" pitchFamily="18" charset="0"/>
              </a:rPr>
              <a:t>次要用户</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smtClean="0">
                <a:latin typeface="等线" panose="02010600030101010101" pitchFamily="2" charset="-122"/>
                <a:ea typeface="等线" panose="02010600030101010101" pitchFamily="2" charset="-122"/>
                <a:cs typeface="Times New Roman" panose="02020603050405020304" pitchFamily="18" charset="0"/>
              </a:rPr>
              <a:t>非</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运行</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267</TotalTime>
  <Words>1170</Words>
  <Application>Microsoft Office PowerPoint</Application>
  <PresentationFormat>宽屏</PresentationFormat>
  <Paragraphs>221</Paragraphs>
  <Slides>29</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32</cp:revision>
  <dcterms:created xsi:type="dcterms:W3CDTF">2018-01-02T07:09:47Z</dcterms:created>
  <dcterms:modified xsi:type="dcterms:W3CDTF">2019-04-05T06:48:06Z</dcterms:modified>
  <cp:category>模板</cp:category>
</cp:coreProperties>
</file>